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56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1356" y="66"/>
      </p:cViewPr>
      <p:guideLst>
        <p:guide orient="horz" pos="28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914399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24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autoRev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DC1F-BA3B-44C4-B7BF-1D7195E31349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E5595-A472-48DD-8AC0-95A6CD542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041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DC1F-BA3B-44C4-B7BF-1D7195E31349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E5595-A472-48DD-8AC0-95A6CD542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836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DC1F-BA3B-44C4-B7BF-1D7195E31349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E5595-A472-48DD-8AC0-95A6CD542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732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914399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70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autoRev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13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572000" cy="45720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572000" y="0"/>
            <a:ext cx="4572000" cy="4572000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0" y="4572000"/>
            <a:ext cx="4572000" cy="457200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572000" y="4572000"/>
            <a:ext cx="4572000" cy="4572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88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decel="100000" autoRev="1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decel="100000" autoRev="1" fill="hold" grpId="0" nodeType="withEffect" nodePh="1">
                                  <p:stCondLst>
                                    <p:cond delay="130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autoRev="1" fill="hold" grpId="0" nodeType="withEffect" nodePh="1">
                                  <p:stCondLst>
                                    <p:cond delay="18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100000" autoRev="1" fill="hold" grpId="0" nodeType="withEffect" nodePh="1">
                                  <p:stCondLst>
                                    <p:cond delay="25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DC1F-BA3B-44C4-B7BF-1D7195E31349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E5595-A472-48DD-8AC0-95A6CD542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999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DC1F-BA3B-44C4-B7BF-1D7195E31349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E5595-A472-48DD-8AC0-95A6CD542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57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DC1F-BA3B-44C4-B7BF-1D7195E31349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E5595-A472-48DD-8AC0-95A6CD542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102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DC1F-BA3B-44C4-B7BF-1D7195E31349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E5595-A472-48DD-8AC0-95A6CD542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30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DC1F-BA3B-44C4-B7BF-1D7195E31349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E5595-A472-48DD-8AC0-95A6CD542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64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5FDC1F-BA3B-44C4-B7BF-1D7195E31349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E5595-A472-48DD-8AC0-95A6CD542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906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FDC1F-BA3B-44C4-B7BF-1D7195E31349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E5595-A472-48DD-8AC0-95A6CD542D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972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240315" y="3240315"/>
            <a:ext cx="2663371" cy="2663371"/>
          </a:xfrm>
          <a:prstGeom prst="rect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05845" y="3798800"/>
            <a:ext cx="21323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obold" panose="02000500000000000000" pitchFamily="2" charset="0"/>
              </a:rPr>
              <a:t>KUE KHAS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77417" y="4506686"/>
            <a:ext cx="25891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Gobold" panose="02000500000000000000" pitchFamily="2" charset="0"/>
              </a:rPr>
              <a:t>LEBARAN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3149600"/>
            <a:ext cx="3149600" cy="2844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012161" y="3149600"/>
            <a:ext cx="3149600" cy="2844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uplifting-corporate-elevation_z1j31rH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72400" y="-2095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81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68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accel="10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xit" presetSubtype="2" accel="10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/>
          <p:bldP spid="9" grpId="1"/>
          <p:bldP spid="10" grpId="0"/>
          <p:bldP spid="1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accel="10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xit" presetSubtype="2" accel="10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/>
          <p:bldP spid="9" grpId="1"/>
          <p:bldP spid="10" grpId="0"/>
          <p:bldP spid="10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5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78698" y="4187279"/>
            <a:ext cx="53866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www.yourdomain.com</a:t>
            </a:r>
          </a:p>
        </p:txBody>
      </p:sp>
    </p:spTree>
    <p:extLst>
      <p:ext uri="{BB962C8B-B14F-4D97-AF65-F5344CB8AC3E}">
        <p14:creationId xmlns:p14="http://schemas.microsoft.com/office/powerpoint/2010/main" val="48522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0" fill="hold"/>
                                        <p:tgtEl>
                                          <p:spTgt spid="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240315" y="3240315"/>
            <a:ext cx="2663371" cy="26633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0" y="3149600"/>
            <a:ext cx="3149600" cy="2844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012161" y="3149600"/>
            <a:ext cx="3131839" cy="2844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982276" y="3737431"/>
            <a:ext cx="3257623" cy="1200329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7200" dirty="0" err="1">
                <a:solidFill>
                  <a:schemeClr val="bg1"/>
                </a:solidFill>
                <a:latin typeface="Bulletto Killa¬" panose="02000505050000020003" pitchFamily="2" charset="-18"/>
              </a:rPr>
              <a:t>Idul</a:t>
            </a:r>
            <a:r>
              <a:rPr lang="en-US" sz="7200" dirty="0">
                <a:solidFill>
                  <a:schemeClr val="bg1"/>
                </a:solidFill>
                <a:latin typeface="Bulletto Killa¬" panose="02000505050000020003" pitchFamily="2" charset="-18"/>
              </a:rPr>
              <a:t> </a:t>
            </a:r>
            <a:r>
              <a:rPr lang="en-US" sz="7200" dirty="0" err="1">
                <a:solidFill>
                  <a:schemeClr val="bg1"/>
                </a:solidFill>
                <a:latin typeface="Bulletto Killa¬" panose="02000505050000020003" pitchFamily="2" charset="-18"/>
              </a:rPr>
              <a:t>Fitri</a:t>
            </a:r>
            <a:endParaRPr lang="en-US" sz="7200" dirty="0">
              <a:solidFill>
                <a:schemeClr val="bg1"/>
              </a:solidFill>
              <a:latin typeface="Bulletto Killa¬" panose="02000505050000020003" pitchFamily="2" charset="-1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2550201"/>
            <a:ext cx="1333500" cy="142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7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53" presetClass="exit" presetSubtype="32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53" presetClass="exit" presetSubtype="32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 p14:presetBounceEnd="56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fill="hold" grpId="1" nodeType="withEffect" p14:presetBounceEnd="54667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3.33333E-6 4.44444E-6 L 3.33333E-6 0.02569 " pathEditMode="relative" rAng="0" ptsTypes="AA" p14:bounceEnd="54667">
                                          <p:cBhvr>
                                            <p:cTn id="3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8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1" animBg="1"/>
          <p:bldP spid="6" grpId="1" animBg="1"/>
          <p:bldP spid="7" grpId="1" animBg="1"/>
          <p:bldP spid="8" grpId="0" animBg="1"/>
          <p:bldP spid="2" grpId="0" animBg="1"/>
          <p:bldP spid="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53" presetClass="exit" presetSubtype="32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53" presetClass="exit" presetSubtype="32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accel="5000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3.33333E-6 4.44444E-6 L 3.33333E-6 0.02569 " pathEditMode="relative" rAng="0" ptsTypes="AA">
                                          <p:cBhvr>
                                            <p:cTn id="3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8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1" animBg="1"/>
          <p:bldP spid="6" grpId="1" animBg="1"/>
          <p:bldP spid="7" grpId="1" animBg="1"/>
          <p:bldP spid="8" grpId="0" animBg="1"/>
          <p:bldP spid="2" grpId="0" animBg="1"/>
          <p:bldP spid="2" grpId="1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240315" y="3240315"/>
            <a:ext cx="2663371" cy="2663371"/>
          </a:xfrm>
          <a:prstGeom prst="rect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822438" y="3798800"/>
            <a:ext cx="14991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obold" panose="02000500000000000000" pitchFamily="2" charset="0"/>
              </a:rPr>
              <a:t>HARGA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95852" y="4506686"/>
            <a:ext cx="25523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Gobold" panose="02000500000000000000" pitchFamily="2" charset="0"/>
              </a:rPr>
              <a:t>KHUSUS</a:t>
            </a:r>
          </a:p>
        </p:txBody>
      </p:sp>
    </p:spTree>
    <p:extLst>
      <p:ext uri="{BB962C8B-B14F-4D97-AF65-F5344CB8AC3E}">
        <p14:creationId xmlns:p14="http://schemas.microsoft.com/office/powerpoint/2010/main" val="50398087"/>
      </p:ext>
    </p:extLst>
  </p:cSld>
  <p:clrMapOvr>
    <a:masterClrMapping/>
  </p:clrMapOvr>
  <p:transition spd="med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8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9" presetClass="exit" presetSubtype="1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9" presetClass="exit" presetSubtype="1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16" grpId="0" animBg="1"/>
          <p:bldP spid="17" grpId="0"/>
          <p:bldP spid="17" grpId="1"/>
          <p:bldP spid="18" grpId="0"/>
          <p:bldP spid="18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9" presetClass="exit" presetSubtype="1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9" presetClass="exit" presetSubtype="1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-ppt_w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-0.92*ppt_w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-0.71*ppt_w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-0.38*ppt_w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0.92*ppt_w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0.71*ppt_w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0.38*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16" grpId="0" animBg="1"/>
          <p:bldP spid="17" grpId="0"/>
          <p:bldP spid="17" grpId="1"/>
          <p:bldP spid="18" grpId="0"/>
          <p:bldP spid="18" grpId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6" r="16676"/>
          <a:stretch>
            <a:fillRect/>
          </a:stretch>
        </p:blipFill>
        <p:spPr/>
      </p:pic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5" name="Picture Placeholder 4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r="16671"/>
          <a:stretch>
            <a:fillRect/>
          </a:stretch>
        </p:blipFill>
        <p:spPr/>
      </p:pic>
      <p:pic>
        <p:nvPicPr>
          <p:cNvPr id="11" name="Picture Placeholder 1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5" r="25475"/>
          <a:stretch>
            <a:fillRect/>
          </a:stretch>
        </p:blipFill>
        <p:spPr/>
      </p:pic>
      <p:sp>
        <p:nvSpPr>
          <p:cNvPr id="19" name="Rectangle 18"/>
          <p:cNvSpPr/>
          <p:nvPr/>
        </p:nvSpPr>
        <p:spPr>
          <a:xfrm>
            <a:off x="4572000" y="0"/>
            <a:ext cx="4572000" cy="4572000"/>
          </a:xfrm>
          <a:prstGeom prst="rect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0" y="0"/>
            <a:ext cx="4572000" cy="45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572000" y="4572000"/>
            <a:ext cx="4572000" cy="457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0" y="4572000"/>
            <a:ext cx="4572000" cy="4572000"/>
          </a:xfrm>
          <a:prstGeom prst="rect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240315" y="3240315"/>
            <a:ext cx="2663371" cy="2663371"/>
          </a:xfrm>
          <a:prstGeom prst="rect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753510" y="3798800"/>
            <a:ext cx="16369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obold" panose="02000500000000000000" pitchFamily="2" charset="0"/>
              </a:rPr>
              <a:t>DISKON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92168" y="4506686"/>
            <a:ext cx="1359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Gobold" panose="02000500000000000000" pitchFamily="2" charset="0"/>
              </a:rPr>
              <a:t>90%</a:t>
            </a:r>
          </a:p>
        </p:txBody>
      </p:sp>
    </p:spTree>
    <p:extLst>
      <p:ext uri="{BB962C8B-B14F-4D97-AF65-F5344CB8AC3E}">
        <p14:creationId xmlns:p14="http://schemas.microsoft.com/office/powerpoint/2010/main" val="2762265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12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3" ac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6" ac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9" ac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6" name="Oval 5"/>
          <p:cNvSpPr/>
          <p:nvPr/>
        </p:nvSpPr>
        <p:spPr>
          <a:xfrm>
            <a:off x="882650" y="5549900"/>
            <a:ext cx="2844800" cy="28448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82650" y="5549900"/>
            <a:ext cx="2844800" cy="28448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82650" y="5549900"/>
            <a:ext cx="2844800" cy="284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973365" y="5640615"/>
            <a:ext cx="2663371" cy="2663371"/>
          </a:xfrm>
          <a:prstGeom prst="ellipse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224658" y="7242156"/>
            <a:ext cx="2122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obold" panose="02000500000000000000" pitchFamily="2" charset="0"/>
              </a:rPr>
              <a:t>DISCOUNT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10977" y="6226493"/>
            <a:ext cx="13500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Gobold" panose="02000500000000000000" pitchFamily="2" charset="0"/>
              </a:rPr>
              <a:t>50%</a:t>
            </a:r>
          </a:p>
        </p:txBody>
      </p:sp>
    </p:spTree>
    <p:extLst>
      <p:ext uri="{BB962C8B-B14F-4D97-AF65-F5344CB8AC3E}">
        <p14:creationId xmlns:p14="http://schemas.microsoft.com/office/powerpoint/2010/main" val="4223659431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3" r="20573"/>
          <a:stretch>
            <a:fillRect/>
          </a:stretch>
        </p:blipFill>
        <p:spPr/>
      </p:pic>
      <p:sp>
        <p:nvSpPr>
          <p:cNvPr id="4" name="Oval 3"/>
          <p:cNvSpPr/>
          <p:nvPr/>
        </p:nvSpPr>
        <p:spPr>
          <a:xfrm>
            <a:off x="3149599" y="5549900"/>
            <a:ext cx="2844800" cy="28448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49599" y="5549900"/>
            <a:ext cx="2844800" cy="28448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149599" y="5549900"/>
            <a:ext cx="2844800" cy="284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40314" y="5640615"/>
            <a:ext cx="2663371" cy="2663371"/>
          </a:xfrm>
          <a:prstGeom prst="ellipse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491607" y="7242156"/>
            <a:ext cx="2122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obold" panose="02000500000000000000" pitchFamily="2" charset="0"/>
              </a:rPr>
              <a:t>DISCOUNT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42472" y="6226493"/>
            <a:ext cx="16209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Gobold" panose="02000500000000000000" pitchFamily="2" charset="0"/>
              </a:rPr>
              <a:t>20%</a:t>
            </a:r>
          </a:p>
        </p:txBody>
      </p:sp>
    </p:spTree>
    <p:extLst>
      <p:ext uri="{BB962C8B-B14F-4D97-AF65-F5344CB8AC3E}">
        <p14:creationId xmlns:p14="http://schemas.microsoft.com/office/powerpoint/2010/main" val="4220570956"/>
      </p:ext>
    </p:extLst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sp>
        <p:nvSpPr>
          <p:cNvPr id="4" name="Oval 3"/>
          <p:cNvSpPr/>
          <p:nvPr/>
        </p:nvSpPr>
        <p:spPr>
          <a:xfrm>
            <a:off x="5568949" y="5549900"/>
            <a:ext cx="2844800" cy="28448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568949" y="5549900"/>
            <a:ext cx="2844800" cy="28448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568949" y="5549900"/>
            <a:ext cx="2844800" cy="284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59664" y="5640615"/>
            <a:ext cx="2663371" cy="2663371"/>
          </a:xfrm>
          <a:prstGeom prst="ellipse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10957" y="7242156"/>
            <a:ext cx="2122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obold" panose="02000500000000000000" pitchFamily="2" charset="0"/>
              </a:rPr>
              <a:t>DISCOUNT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89261" y="6226493"/>
            <a:ext cx="1366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Gobold" panose="02000500000000000000" pitchFamily="2" charset="0"/>
              </a:rPr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val="2350509017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r="16671"/>
          <a:stretch>
            <a:fillRect/>
          </a:stretch>
        </p:blipFill>
        <p:spPr/>
      </p:pic>
      <p:sp>
        <p:nvSpPr>
          <p:cNvPr id="4" name="Oval 3"/>
          <p:cNvSpPr/>
          <p:nvPr/>
        </p:nvSpPr>
        <p:spPr>
          <a:xfrm>
            <a:off x="3149600" y="3302000"/>
            <a:ext cx="2844800" cy="28448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49600" y="3302000"/>
            <a:ext cx="2844800" cy="284480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149600" y="3302000"/>
            <a:ext cx="2844800" cy="2844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40315" y="3392715"/>
            <a:ext cx="2663371" cy="2663371"/>
          </a:xfrm>
          <a:prstGeom prst="ellipse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491608" y="4994256"/>
            <a:ext cx="2122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obold" panose="02000500000000000000" pitchFamily="2" charset="0"/>
              </a:rPr>
              <a:t>DISCOUNT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73118" y="3978593"/>
            <a:ext cx="1359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Gobold" panose="02000500000000000000" pitchFamily="2" charset="0"/>
              </a:rPr>
              <a:t>60%</a:t>
            </a:r>
          </a:p>
        </p:txBody>
      </p:sp>
    </p:spTree>
    <p:extLst>
      <p:ext uri="{BB962C8B-B14F-4D97-AF65-F5344CB8AC3E}">
        <p14:creationId xmlns:p14="http://schemas.microsoft.com/office/powerpoint/2010/main" val="458654363"/>
      </p:ext>
    </p:extLst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9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9" presetClass="entr" presetSubtype="1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149600" y="3149600"/>
            <a:ext cx="2844800" cy="284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240315" y="3240315"/>
            <a:ext cx="2663371" cy="2663371"/>
          </a:xfrm>
          <a:prstGeom prst="rect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522677" y="3798800"/>
            <a:ext cx="20986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>
                <a:solidFill>
                  <a:schemeClr val="bg1"/>
                </a:solidFill>
                <a:latin typeface="Gobold" panose="02000500000000000000" pitchFamily="2" charset="0"/>
              </a:rPr>
              <a:t>PESAN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42524" y="4814463"/>
            <a:ext cx="22589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Gobold" panose="02000500000000000000" pitchFamily="2" charset="0"/>
              </a:rPr>
              <a:t>SEKARANG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3149600"/>
            <a:ext cx="3149600" cy="2844800"/>
          </a:xfrm>
          <a:prstGeom prst="rect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012161" y="3149600"/>
            <a:ext cx="3149600" cy="2844800"/>
          </a:xfrm>
          <a:prstGeom prst="rect">
            <a:avLst/>
          </a:prstGeom>
          <a:solidFill>
            <a:srgbClr val="FE5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8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8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8" accel="10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2" accel="10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/>
          <p:bldP spid="9" grpId="1"/>
          <p:bldP spid="10" grpId="0"/>
          <p:bldP spid="1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8" accel="10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2" accel="10000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9" grpId="0"/>
          <p:bldP spid="9" grpId="1"/>
          <p:bldP spid="10" grpId="0"/>
          <p:bldP spid="10" grpId="1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29</Words>
  <Application>Microsoft Office PowerPoint</Application>
  <PresentationFormat>Custom</PresentationFormat>
  <Paragraphs>18</Paragraphs>
  <Slides>10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Bulletto Killa¬</vt:lpstr>
      <vt:lpstr>Calibri</vt:lpstr>
      <vt:lpstr>Calibri Light</vt:lpstr>
      <vt:lpstr>Gobold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Rootpixel</dc:creator>
  <cp:lastModifiedBy>Maulana Malik</cp:lastModifiedBy>
  <cp:revision>12</cp:revision>
  <dcterms:created xsi:type="dcterms:W3CDTF">2016-03-31T14:18:39Z</dcterms:created>
  <dcterms:modified xsi:type="dcterms:W3CDTF">2018-05-01T22:20:44Z</dcterms:modified>
</cp:coreProperties>
</file>