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하나님의 궤를 들어다가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다윗이 궤를 두려고 쳐 놓은 장막 안에 궤를 옮겨 놓고 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 앞에 번제와 화목제를 드렸다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거룩하신 이름을 찬양하여라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주님을 찾는 이들은 기뻐하여라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682689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주님을 찾고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능력을 힘써 사모하고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언제나 그의 얼굴을 찾아 예배하여라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167568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이루신 놀라운 일을 기억하여라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이적을 기억하고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내리신 판단을 생각하여라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641822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종 이스라엘의 자손아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택하신 야곱의 자손아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!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998020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바로 주 우리의 하나님이시다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온 세상을 다스리신다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404107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맺으신 언약을 영원히 기억하시며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자손 수천 대에 이루어지도록 기억하신다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55535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 곧 아브라함과 맺으신 언약이요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이삭에게 하신 맹세요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884787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야곱에게 세우신 율례요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이스라엘에게 지켜주실 영원한 언약이다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809347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이 가나안 땅을 너희에게 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910194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너희의 수효가 극히 적었고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땅에서 나그네로 있었으며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17949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다윗은 번제와 화목제를 드리고 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이름으로 백성에게 복을 빌어 주고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216866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민족에게서 저 민족에게로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나라에서 다른 나라 백성에게로 떠돌아다녔다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058381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그 때에 주님께서는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아무도 너희를 억누르지 못하게 하셨고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너희를 두고 왕들에게 경고하시기를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30341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16:22.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기름 부어 세운 사람에게 손을 대지 말며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예언자들을 해하지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095656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온 땅아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 노래하여라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구원을 날마다 전하여라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359091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영광을 만국에 알리고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일으키신 기적을 만민에게 알려라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342849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주님은 위대하시니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그지없이 찬양 받으실 분이시다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어떤 신들보다 더 두려워해야 할 분이시다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034297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만방의 모든 백성이 만든 신은 헛된 우상이지만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주님은 하늘을 지으신 분이시다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216383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 앞에는 위엄과 영광이 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처소에는 권능과 즐거움이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434727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만방의 민족들아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영광과 권능을 찬양하여라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791840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이름에 어울리는 영광을 주님께 돌리어라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예물을 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앞에 들어가거라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거룩한 옷을 입고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 경배하여라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95565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온 이스라엘 사람에게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남녀를 가리지 않고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각 사람에게 빵 한 개와 고기 한 점과 건포도 과자 한 개씩을 나누어 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455031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16:30.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온 땅아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앞에서 떨어라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세계는 굳게 서서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흔들리지 않는다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320494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16:31.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하늘은 즐거워하고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땅은 기뻐서 외치며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통치하신다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고 만국에 알릴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465093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16:32.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바다와 거기에 가득 찬 것들도 다 크게 외쳐라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들과 거기에 있는 모든 것도 다 기뻐하며 뛰어라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173329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16:33.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땅을 심판하러 오실 것이니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숲 속의 나무들도 주님 앞에서 즐거이 노래할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156944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16:34.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 감사하여라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선하시며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인자하심은 영원하시다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352896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16:35.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부르짖어라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 구원의 하나님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우리를 구원하여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 나라에 흩어진 우리를 모아서 건져주십시오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거룩한 이름에 감사하며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주님을 찬양하며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영광을 돌리게 해주십시오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2331180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16:36.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이스라엘의 하나님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영원토록 찬송을 받아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그러자 온 백성은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아멘으로 응답하고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주님을 찬양하였다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3284813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16:37.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다윗은 아삽과 그의 동료들을 주님의 언약궤 앞에 머물러 있게 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궤 앞에서 날마다 계속하여 맡은 임무를 수행하도록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50962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16:38.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오벳에돔과 그의 동료 예순여덟 명과 여두둔의 아들 오벳에돔과 호사는 문지기로 세웠다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34385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16:39.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제사장 사독과 그의 동료 제사장들은 기브온 산당에 있는 주님의 성막 앞에서 섬기게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39447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다윗이 레위 사람을 임명하여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궤 앞에서 섬기며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이스라엘의 하나님을 기리며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감사하며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찬양하게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3086071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16:40.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이스라엘에게 명하신 주님의 율법에 기록된 그대로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번제단 위에서 아침 저녁으로 계속하여 주님께 번제를 드렸다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5740823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16:41.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그들과 헤만과 여두둔과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선택되어 이름이 명부에 기록된 남은 사람들은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자비가 영원하심을 찬양하게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5125581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16:42.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그들과 함께 헤만과 여두둔은 나팔을 불고 심벌즈를 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하나님을 찬양하는 악기를 우렁차게 연주하도록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여두둔의 아들은 문지기로 세웠다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367459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16:43.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 다음에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온 백성이 각각 자기의 집으로 돌아갔고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다윗도 자기의 집안 식구들에게 복을 빌어 주려고 왕궁으로 돌아갔다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64005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우두머리는 아삽이며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밑에 스가랴와 여이엘과 스미라못과 여히엘과 맛디디아와 엘리압과 브나야와 오벳에돔과 여이엘이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이들은 거문고와 수금을 타고 아삽은 심벌즈를 우렁차게 쳤다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62717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제사장 브나야와 야하시엘은 하나님의 언약궤 앞에서 항상 나팔을 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80316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날에 처음으로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다윗이 아삽과 그 동료들을 시켜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 감사를 드리게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404684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주님께 감사하면서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이름을 불러라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하신 일을 만민에게 알려라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13693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그에게 노래하면서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그를 찬양하면서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이루신 놀라운 일들을 전하여라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0966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913</Words>
  <Application>Microsoft Office PowerPoint</Application>
  <PresentationFormat>화면 슬라이드 쇼(16:9)</PresentationFormat>
  <Paragraphs>86</Paragraphs>
  <Slides>43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43</vt:i4>
      </vt:variant>
    </vt:vector>
  </HeadingPairs>
  <TitlesOfParts>
    <vt:vector size="48" baseType="lpstr">
      <vt:lpstr>나눔스퀘어 ExtraBold</vt:lpstr>
      <vt:lpstr>Aptos</vt:lpstr>
      <vt:lpstr>Aptos Display</vt:lpstr>
      <vt:lpstr>Arial</vt:lpstr>
      <vt:lpstr>Office 테마</vt:lpstr>
      <vt:lpstr>대상 16:1. 그들이 하나님의 궤를 들어다가, 다윗이 궤를 두려고 쳐 놓은 장막 안에 궤를 옮겨 놓고 나서, 하나님 앞에 번제와 화목제를 드렸다.</vt:lpstr>
      <vt:lpstr>대상 16:2. 다윗은 번제와 화목제를 드리고 나서, 주님의 이름으로 백성에게 복을 빌어 주고,</vt:lpstr>
      <vt:lpstr>대상 16:3. 온 이스라엘 사람에게, 남녀를 가리지 않고, 각 사람에게 빵 한 개와 고기 한 점과 건포도 과자 한 개씩을 나누어 주었다.</vt:lpstr>
      <vt:lpstr>대상 16:4. 다윗이 레위 사람을 임명하여, 주님의 궤 앞에서 섬기며, 주 이스라엘의 하나님을 기리며, 감사하며, 찬양하게 하였다.</vt:lpstr>
      <vt:lpstr>대상 16:5. 그 우두머리는 아삽이며, 그 밑에 스가랴와 여이엘과 스미라못과 여히엘과 맛디디아와 엘리압과 브나야와 오벳에돔과 여이엘이 있었다. 이들은 거문고와 수금을 타고 아삽은 심벌즈를 우렁차게 쳤다.</vt:lpstr>
      <vt:lpstr>대상 16:6. 제사장 브나야와 야하시엘은 하나님의 언약궤 앞에서 항상 나팔을 불었다.</vt:lpstr>
      <vt:lpstr>대상 16:7. 그 날에 처음으로, 다윗이 아삽과 그 동료들을 시켜, 주님께 감사를 드리게 하였다.</vt:lpstr>
      <vt:lpstr>대상 16:8. 너희는 주님께 감사하면서, 그의 이름을 불러라. 그가 하신 일을 만민에게 알려라.</vt:lpstr>
      <vt:lpstr>대상 16:9. 그에게 노래하면서, 그를 찬양하면서, 그가 이루신 놀라운 일들을 전하여라.</vt:lpstr>
      <vt:lpstr>대상 16:10. 그의 거룩하신 이름을 찬양하여라. 주님을 찾는 이들은 기뻐하여라.</vt:lpstr>
      <vt:lpstr>대상 16:11. 주님을 찾고, 그의 능력을 힘써 사모하고, 언제나 그의 얼굴을 찾아 예배하여라.</vt:lpstr>
      <vt:lpstr>대상 16:12. 주님께서 이루신 놀라운 일을 기억하여라. 그 이적을 기억하고, 내리신 판단을 생각하여라.</vt:lpstr>
      <vt:lpstr>대상 16:13. 그의 종 이스라엘의 자손아, 그가 택하신 야곱의 자손아!</vt:lpstr>
      <vt:lpstr>대상 16:14. 그가 바로 주 우리의 하나님이시다. 그가 온 세상을 다스리신다.</vt:lpstr>
      <vt:lpstr>대상 16:15. 그는, 맺으신 언약을 영원히 기억하시며, 자손 수천 대에 이루어지도록 기억하신다.</vt:lpstr>
      <vt:lpstr>대상 16:16. 그것은 곧 아브라함과 맺으신 언약이요, 이삭에게 하신 맹세요,</vt:lpstr>
      <vt:lpstr>대상 16:17. 야곱에게 세우신 율례요, 이스라엘에게 지켜주실 영원한 언약이다.</vt:lpstr>
      <vt:lpstr>대상 16:18. 주님께서는 "내가 이 가나안 땅을 너희에게 줄 것이다" 하고 말씀하셨다.</vt:lpstr>
      <vt:lpstr>대상 16:19. 그 때에 너희의 수효가 극히 적었고, 그 땅에서 나그네로 있었으며,</vt:lpstr>
      <vt:lpstr>대상 16:20. 이 민족에게서 저 민족에게로, 이 나라에서 다른 나라 백성에게로 떠돌아다녔다.</vt:lpstr>
      <vt:lpstr>대상 16:21. 그러나 그 때에 주님께서는, 아무도 너희를 억누르지 못하게 하셨고, 너희를 두고 왕들에게 경고하시기를</vt:lpstr>
      <vt:lpstr>대상 16:22. "내가 기름 부어 세운 사람에게 손을 대지 말며, 나의 예언자들을 해하지 말아라" 하셨다.</vt:lpstr>
      <vt:lpstr>대상 16:23. 온 땅아, 주님께 노래하여라. 그의 구원을 날마다 전하여라.</vt:lpstr>
      <vt:lpstr>대상 16:24. 그의 영광을 만국에 알리고, 그가 일으키신 기적을 만민에게 알려라.</vt:lpstr>
      <vt:lpstr>대상 16:25. 주님은 위대하시니, 그지없이 찬양 받으실 분이시다. 어떤 신들보다 더 두려워해야 할 분이시다.</vt:lpstr>
      <vt:lpstr>대상 16:26. 만방의 모든 백성이 만든 신은 헛된 우상이지만, 주님은 하늘을 지으신 분이시다.</vt:lpstr>
      <vt:lpstr>대상 16:27. 주님 앞에는 위엄과 영광이 있고, 그의 처소에는 권능과 즐거움이 있다.</vt:lpstr>
      <vt:lpstr>대상 16:28. 만방의 민족들아, 주님의 영광과 권능을 찬양하여라.</vt:lpstr>
      <vt:lpstr>대상 16:29. 주님의 이름에 어울리는 영광을 주님께 돌리어라. 예물을 들고, 그 앞에 들어가거라. 거룩한 옷을 입고, 주님께 경배하여라.</vt:lpstr>
      <vt:lpstr>대상 16:30. 온 땅아, 그의 앞에서 떨어라. 세계는 굳게 서서, 흔들리지 않는다.</vt:lpstr>
      <vt:lpstr>대상 16:31. 하늘은 즐거워하고, 땅은 기뻐서 외치며, '주님께서 통치하신다'고 만국에 알릴 것이다.</vt:lpstr>
      <vt:lpstr>대상 16:32. 바다와 거기에 가득 찬 것들도 다 크게 외쳐라. 들과 거기에 있는 모든 것도 다 기뻐하며 뛰어라.</vt:lpstr>
      <vt:lpstr>대상 16:33. 주님께서 땅을 심판하러 오실 것이니, 숲 속의 나무들도 주님 앞에서 즐거이 노래할 것이다.</vt:lpstr>
      <vt:lpstr>대상 16:34. 주님께 감사하여라. 그는 선하시며, 그의 인자하심은 영원하시다.</vt:lpstr>
      <vt:lpstr>대상 16:35. 너희는 부르짖어라. "우리 구원의 하나님, 우리를 구원하여 주십시오. 여러 나라에 흩어진 우리를 모아서 건져주십시오. 주님의 거룩한 이름에 감사하며, 주님을 찬양하며, 영광을 돌리게 해주십시오."</vt:lpstr>
      <vt:lpstr>대상 16:36. 주 이스라엘의 하나님, 영원토록 찬송을 받아 주십시오. 그러자 온 백성은, 아멘으로 응답하고, 주님을 찬양하였다.</vt:lpstr>
      <vt:lpstr>대상 16:37. 다윗은 아삽과 그의 동료들을 주님의 언약궤 앞에 머물러 있게 하여, 그 궤 앞에서 날마다 계속하여 맡은 임무를 수행하도록 하였다.</vt:lpstr>
      <vt:lpstr>대상 16:38. 오벳에돔과 그의 동료 예순여덟 명과 여두둔의 아들 오벳에돔과 호사는 문지기로 세웠다.</vt:lpstr>
      <vt:lpstr>대상 16:39. 제사장 사독과 그의 동료 제사장들은 기브온 산당에 있는 주님의 성막 앞에서 섬기게 하였다.</vt:lpstr>
      <vt:lpstr>대상 16:40. 그들은, 이스라엘에게 명하신 주님의 율법에 기록된 그대로, 번제단 위에서 아침 저녁으로 계속하여 주님께 번제를 드렸다.</vt:lpstr>
      <vt:lpstr>대상 16:41. 그들과 헤만과 여두둔과, 선택되어 이름이 명부에 기록된 남은 사람들은, 주님의 자비가 영원하심을 찬양하게 하였다.</vt:lpstr>
      <vt:lpstr>대상 16:42. 또 그들과 함께 헤만과 여두둔은 나팔을 불고 심벌즈를 치며, 하나님을 찬양하는 악기를 우렁차게 연주하도록 하였다. 그리고 여두둔의 아들은 문지기로 세웠다.</vt:lpstr>
      <vt:lpstr>대상 16:43. 그런 다음에, 온 백성이 각각 자기의 집으로 돌아갔고, 다윗도 자기의 집안 식구들에게 복을 빌어 주려고 왕궁으로 돌아갔다.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2024-10-24T03:44:55Z</dcterms:modified>
</cp:coreProperties>
</file>