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910"/>
    <a:srgbClr val="EFB31D"/>
    <a:srgbClr val="F2C143"/>
    <a:srgbClr val="BD3939"/>
    <a:srgbClr val="B15A44"/>
    <a:srgbClr val="D2BDAA"/>
    <a:srgbClr val="AA8360"/>
    <a:srgbClr val="503022"/>
    <a:srgbClr val="F0A229"/>
    <a:srgbClr val="6D1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90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75CB-CB99-4CE5-9194-6FF8A3670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C1CE4-6101-44FF-8BF2-384B87FB1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7E116-1FE2-46D4-B80A-E8F12873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B91EE-0D12-48F0-A6D0-B21B4EAF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2904E-3CD1-4291-8288-1D023D0D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31CC-E3C2-4A0D-B577-540D914B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A3AEC-3815-4A39-8CAC-125EB62AD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A0811-B1B2-4077-A4EB-A9B4B4C0D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1F01-4C0C-4A71-BB1B-329BDDB9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058E-521E-47F9-98C5-696B7D82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5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7CFE6-43C8-4819-ADF5-3F0679AB9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E10A3-4E2A-48D5-87E9-CA53485E52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AEF2D-41E0-4FBE-9D97-B55474F2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64771-D053-4344-80B1-6EA5AA65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08CE0-D23D-4E27-852C-010B88A6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F462-944C-4D88-B3FE-B71DCF54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20B8D-3D56-4116-9D07-009190ED9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7AAEE-6C3C-4CA2-9782-80C9D5A4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0989-5A93-4A1A-84B6-BCD50B1B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22DA2-F396-4DF8-A73F-6D576CF6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1C60-CD7B-4528-BEB5-BDAB0215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9EAA3-C162-407A-9003-C535C6B2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F3DB-4888-4CA7-B570-A0E929E0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C0BE-B948-4A26-A8A0-5EE70F0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CEF12-6729-4717-AA2F-3FDFFCD69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5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20BD9-B8EB-4F3C-8E09-F4C01225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F053-2729-41C4-98D1-30F411E2A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811F7-0F12-4696-A5F5-7489C8145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F6E4E-F0C4-4940-B21B-5D5699AE8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C2782-71E0-43BE-A10A-F8AA53BE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4CE69-3E43-4908-A8B3-BCD230B1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F407-9BE4-4ACE-81E8-6A0C0358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8708-340A-47C6-94D9-217DD82CF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8F520-9CE7-44F4-9E8E-BA447759A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5DEAEB-4481-4F2D-8553-81DFF9F64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FDC23C-3BA7-423E-8FB6-41E509249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1F3F50-D12A-410C-A42B-E6C79201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C5EC8-C5CF-4BBE-A711-CD092AA5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A98D4A-7FA3-4509-82A2-05A9A53C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5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1E52B-66F2-456F-8518-440EB176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6E9D0-9FA4-4B6A-91DB-0A631969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1B762-1202-4482-BC48-35CAF79B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B4851-1918-4F20-8041-0E921328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AC3E4-1537-409A-9848-300CFCAF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6050A-F2AA-411E-8FA7-8CC7ACCD4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07891-6060-4947-B512-7F7CF577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2C51B-4442-4D7E-923D-01BDBE45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3400C-80F8-45DB-AFB0-722D7FE00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8C6DD-EC1D-44A1-8FC5-BEEBF0692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373DF-7D20-4EAC-B009-ECFB6497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D253C-3F8E-417B-A5CE-037E0D06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17320-40FC-47EE-B065-8CF2E442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5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9FF0-DFA6-4547-B3FC-F0282381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97E91-4A21-4A41-B968-EA8B13F1FF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C8867-C670-4826-89F3-8CC2C4AFA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5F192-0D46-4229-8C52-A03DBC53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46123-BBC1-4888-93F7-18906FC3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3C0DC-6378-4EFD-A26B-545D05083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B57C2-D5A7-4E4C-968A-D6B5B0A21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719F-AE00-407E-99BF-BE1AA6A05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28CD9-E906-40BE-98EA-5898CC4A0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287E8-C8B6-4353-AC88-36697A2C7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90548-7E1F-4249-9E32-798B46D51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2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c 7">
            <a:extLst>
              <a:ext uri="{FF2B5EF4-FFF2-40B4-BE49-F238E27FC236}">
                <a16:creationId xmlns:a16="http://schemas.microsoft.com/office/drawing/2014/main" id="{FE21BCAB-51F1-4FFF-84C2-AF5302A1E94E}"/>
              </a:ext>
            </a:extLst>
          </p:cNvPr>
          <p:cNvSpPr/>
          <p:nvPr/>
        </p:nvSpPr>
        <p:spPr>
          <a:xfrm>
            <a:off x="5631668" y="-294336"/>
            <a:ext cx="8541645" cy="6853559"/>
          </a:xfrm>
          <a:custGeom>
            <a:avLst/>
            <a:gdLst>
              <a:gd name="connsiteX0" fmla="*/ 2606509 w 8541645"/>
              <a:gd name="connsiteY0" fmla="*/ 306847 h 6853559"/>
              <a:gd name="connsiteX1" fmla="*/ 2061210 w 8541645"/>
              <a:gd name="connsiteY1" fmla="*/ 1045810 h 6853559"/>
              <a:gd name="connsiteX2" fmla="*/ 1160481 w 8541645"/>
              <a:gd name="connsiteY2" fmla="*/ 1565286 h 6853559"/>
              <a:gd name="connsiteX3" fmla="*/ 620498 w 8541645"/>
              <a:gd name="connsiteY3" fmla="*/ 1794646 h 6853559"/>
              <a:gd name="connsiteX4" fmla="*/ 429872 w 8541645"/>
              <a:gd name="connsiteY4" fmla="*/ 2310325 h 6853559"/>
              <a:gd name="connsiteX5" fmla="*/ 624296 w 8541645"/>
              <a:gd name="connsiteY5" fmla="*/ 2597404 h 6853559"/>
              <a:gd name="connsiteX6" fmla="*/ 424556 w 8541645"/>
              <a:gd name="connsiteY6" fmla="*/ 3602940 h 6853559"/>
              <a:gd name="connsiteX7" fmla="*/ 4569 w 8541645"/>
              <a:gd name="connsiteY7" fmla="*/ 4575819 h 6853559"/>
              <a:gd name="connsiteX8" fmla="*/ 89630 w 8541645"/>
              <a:gd name="connsiteY8" fmla="*/ 4788470 h 6853559"/>
              <a:gd name="connsiteX9" fmla="*/ 284813 w 8541645"/>
              <a:gd name="connsiteY9" fmla="*/ 4985173 h 6853559"/>
              <a:gd name="connsiteX10" fmla="*/ 3729762 w 8541645"/>
              <a:gd name="connsiteY10" fmla="*/ 6463098 h 6853559"/>
              <a:gd name="connsiteX11" fmla="*/ 4510496 w 8541645"/>
              <a:gd name="connsiteY11" fmla="*/ 6710685 h 6853559"/>
              <a:gd name="connsiteX12" fmla="*/ 5786403 w 8541645"/>
              <a:gd name="connsiteY12" fmla="*/ 6853465 h 6853559"/>
              <a:gd name="connsiteX13" fmla="*/ 7092689 w 8541645"/>
              <a:gd name="connsiteY13" fmla="*/ 6549678 h 6853559"/>
              <a:gd name="connsiteX14" fmla="*/ 7984305 w 8541645"/>
              <a:gd name="connsiteY14" fmla="*/ 5576799 h 6853559"/>
              <a:gd name="connsiteX15" fmla="*/ 8370874 w 8541645"/>
              <a:gd name="connsiteY15" fmla="*/ 4294816 h 6853559"/>
              <a:gd name="connsiteX16" fmla="*/ 8172653 w 8541645"/>
              <a:gd name="connsiteY16" fmla="*/ 1231120 h 6853559"/>
              <a:gd name="connsiteX17" fmla="*/ 7178509 w 8541645"/>
              <a:gd name="connsiteY17" fmla="*/ 546079 h 6853559"/>
              <a:gd name="connsiteX18" fmla="*/ 6433470 w 8541645"/>
              <a:gd name="connsiteY18" fmla="*/ 848348 h 6853559"/>
              <a:gd name="connsiteX19" fmla="*/ 5601852 w 8541645"/>
              <a:gd name="connsiteY19" fmla="*/ 1112643 h 6853559"/>
              <a:gd name="connsiteX20" fmla="*/ 4791500 w 8541645"/>
              <a:gd name="connsiteY20" fmla="*/ 839994 h 6853559"/>
              <a:gd name="connsiteX21" fmla="*/ 4465687 w 8541645"/>
              <a:gd name="connsiteY21" fmla="*/ 429121 h 6853559"/>
              <a:gd name="connsiteX22" fmla="*/ 3414583 w 8541645"/>
              <a:gd name="connsiteY22" fmla="*/ 781 h 6853559"/>
              <a:gd name="connsiteX23" fmla="*/ 2606509 w 8541645"/>
              <a:gd name="connsiteY23" fmla="*/ 306847 h 685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41645" h="6853559">
                <a:moveTo>
                  <a:pt x="2606509" y="306847"/>
                </a:moveTo>
                <a:cubicBezTo>
                  <a:pt x="2362719" y="494436"/>
                  <a:pt x="2260191" y="811134"/>
                  <a:pt x="2061210" y="1045810"/>
                </a:cubicBezTo>
                <a:cubicBezTo>
                  <a:pt x="1834129" y="1313902"/>
                  <a:pt x="1496166" y="1460479"/>
                  <a:pt x="1160481" y="1565286"/>
                </a:cubicBezTo>
                <a:cubicBezTo>
                  <a:pt x="972892" y="1623765"/>
                  <a:pt x="776189" y="1674650"/>
                  <a:pt x="620498" y="1794646"/>
                </a:cubicBezTo>
                <a:cubicBezTo>
                  <a:pt x="464807" y="1914642"/>
                  <a:pt x="359241" y="2127293"/>
                  <a:pt x="429872" y="2310325"/>
                </a:cubicBezTo>
                <a:cubicBezTo>
                  <a:pt x="471643" y="2418929"/>
                  <a:pt x="564298" y="2497913"/>
                  <a:pt x="624296" y="2597404"/>
                </a:cubicBezTo>
                <a:cubicBezTo>
                  <a:pt x="811884" y="2907267"/>
                  <a:pt x="633409" y="3306747"/>
                  <a:pt x="424556" y="3602940"/>
                </a:cubicBezTo>
                <a:cubicBezTo>
                  <a:pt x="215702" y="3899133"/>
                  <a:pt x="-37201" y="4215831"/>
                  <a:pt x="4569" y="4575819"/>
                </a:cubicBezTo>
                <a:cubicBezTo>
                  <a:pt x="13683" y="4653285"/>
                  <a:pt x="37986" y="4730751"/>
                  <a:pt x="89630" y="4788470"/>
                </a:cubicBezTo>
                <a:cubicBezTo>
                  <a:pt x="132920" y="4836317"/>
                  <a:pt x="230132" y="4951756"/>
                  <a:pt x="284813" y="4985173"/>
                </a:cubicBezTo>
                <a:cubicBezTo>
                  <a:pt x="1313134" y="5620088"/>
                  <a:pt x="2506259" y="6056023"/>
                  <a:pt x="3729762" y="6463098"/>
                </a:cubicBezTo>
                <a:cubicBezTo>
                  <a:pt x="3989500" y="6549678"/>
                  <a:pt x="4243163" y="6656003"/>
                  <a:pt x="4510496" y="6710685"/>
                </a:cubicBezTo>
                <a:cubicBezTo>
                  <a:pt x="4858333" y="6782075"/>
                  <a:pt x="5431731" y="6851187"/>
                  <a:pt x="5786403" y="6853465"/>
                </a:cubicBezTo>
                <a:cubicBezTo>
                  <a:pt x="6305120" y="6856503"/>
                  <a:pt x="6631691" y="6787391"/>
                  <a:pt x="7092689" y="6549678"/>
                </a:cubicBezTo>
                <a:cubicBezTo>
                  <a:pt x="7490650" y="6344621"/>
                  <a:pt x="7788362" y="5979317"/>
                  <a:pt x="7984305" y="5576799"/>
                </a:cubicBezTo>
                <a:cubicBezTo>
                  <a:pt x="8180247" y="5174280"/>
                  <a:pt x="8283535" y="4733789"/>
                  <a:pt x="8370874" y="4294816"/>
                </a:cubicBezTo>
                <a:cubicBezTo>
                  <a:pt x="8575171" y="3268774"/>
                  <a:pt x="8685294" y="2142482"/>
                  <a:pt x="8172653" y="1231120"/>
                </a:cubicBezTo>
                <a:cubicBezTo>
                  <a:pt x="7964558" y="861259"/>
                  <a:pt x="7602292" y="521776"/>
                  <a:pt x="7178509" y="546079"/>
                </a:cubicBezTo>
                <a:cubicBezTo>
                  <a:pt x="6908138" y="561269"/>
                  <a:pt x="6671184" y="719998"/>
                  <a:pt x="6433470" y="848348"/>
                </a:cubicBezTo>
                <a:cubicBezTo>
                  <a:pt x="6175251" y="987331"/>
                  <a:pt x="5894247" y="1095935"/>
                  <a:pt x="5601852" y="1112643"/>
                </a:cubicBezTo>
                <a:cubicBezTo>
                  <a:pt x="5309457" y="1129351"/>
                  <a:pt x="5001872" y="1044291"/>
                  <a:pt x="4791500" y="839994"/>
                </a:cubicBezTo>
                <a:cubicBezTo>
                  <a:pt x="4666187" y="717719"/>
                  <a:pt x="4581127" y="560509"/>
                  <a:pt x="4465687" y="429121"/>
                </a:cubicBezTo>
                <a:cubicBezTo>
                  <a:pt x="4207468" y="135207"/>
                  <a:pt x="3804950" y="-12130"/>
                  <a:pt x="3414583" y="781"/>
                </a:cubicBezTo>
                <a:cubicBezTo>
                  <a:pt x="3024216" y="13692"/>
                  <a:pt x="2916372" y="69133"/>
                  <a:pt x="2606509" y="306847"/>
                </a:cubicBezTo>
              </a:path>
            </a:pathLst>
          </a:custGeom>
          <a:solidFill>
            <a:schemeClr val="bg1"/>
          </a:solidFill>
          <a:ln w="75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Graphic 7">
            <a:extLst>
              <a:ext uri="{FF2B5EF4-FFF2-40B4-BE49-F238E27FC236}">
                <a16:creationId xmlns:a16="http://schemas.microsoft.com/office/drawing/2014/main" id="{11C9B9BF-E069-43B2-9FBB-4F0EBC4D8D5C}"/>
              </a:ext>
            </a:extLst>
          </p:cNvPr>
          <p:cNvSpPr/>
          <p:nvPr/>
        </p:nvSpPr>
        <p:spPr>
          <a:xfrm>
            <a:off x="-6229246" y="4505563"/>
            <a:ext cx="8541645" cy="6853559"/>
          </a:xfrm>
          <a:custGeom>
            <a:avLst/>
            <a:gdLst>
              <a:gd name="connsiteX0" fmla="*/ 2606509 w 8541645"/>
              <a:gd name="connsiteY0" fmla="*/ 306847 h 6853559"/>
              <a:gd name="connsiteX1" fmla="*/ 2061210 w 8541645"/>
              <a:gd name="connsiteY1" fmla="*/ 1045810 h 6853559"/>
              <a:gd name="connsiteX2" fmla="*/ 1160481 w 8541645"/>
              <a:gd name="connsiteY2" fmla="*/ 1565286 h 6853559"/>
              <a:gd name="connsiteX3" fmla="*/ 620498 w 8541645"/>
              <a:gd name="connsiteY3" fmla="*/ 1794646 h 6853559"/>
              <a:gd name="connsiteX4" fmla="*/ 429872 w 8541645"/>
              <a:gd name="connsiteY4" fmla="*/ 2310325 h 6853559"/>
              <a:gd name="connsiteX5" fmla="*/ 624296 w 8541645"/>
              <a:gd name="connsiteY5" fmla="*/ 2597404 h 6853559"/>
              <a:gd name="connsiteX6" fmla="*/ 424556 w 8541645"/>
              <a:gd name="connsiteY6" fmla="*/ 3602940 h 6853559"/>
              <a:gd name="connsiteX7" fmla="*/ 4569 w 8541645"/>
              <a:gd name="connsiteY7" fmla="*/ 4575819 h 6853559"/>
              <a:gd name="connsiteX8" fmla="*/ 89630 w 8541645"/>
              <a:gd name="connsiteY8" fmla="*/ 4788470 h 6853559"/>
              <a:gd name="connsiteX9" fmla="*/ 284813 w 8541645"/>
              <a:gd name="connsiteY9" fmla="*/ 4985173 h 6853559"/>
              <a:gd name="connsiteX10" fmla="*/ 3729762 w 8541645"/>
              <a:gd name="connsiteY10" fmla="*/ 6463098 h 6853559"/>
              <a:gd name="connsiteX11" fmla="*/ 4510496 w 8541645"/>
              <a:gd name="connsiteY11" fmla="*/ 6710685 h 6853559"/>
              <a:gd name="connsiteX12" fmla="*/ 5786403 w 8541645"/>
              <a:gd name="connsiteY12" fmla="*/ 6853465 h 6853559"/>
              <a:gd name="connsiteX13" fmla="*/ 7092689 w 8541645"/>
              <a:gd name="connsiteY13" fmla="*/ 6549678 h 6853559"/>
              <a:gd name="connsiteX14" fmla="*/ 7984305 w 8541645"/>
              <a:gd name="connsiteY14" fmla="*/ 5576799 h 6853559"/>
              <a:gd name="connsiteX15" fmla="*/ 8370874 w 8541645"/>
              <a:gd name="connsiteY15" fmla="*/ 4294816 h 6853559"/>
              <a:gd name="connsiteX16" fmla="*/ 8172653 w 8541645"/>
              <a:gd name="connsiteY16" fmla="*/ 1231120 h 6853559"/>
              <a:gd name="connsiteX17" fmla="*/ 7178509 w 8541645"/>
              <a:gd name="connsiteY17" fmla="*/ 546079 h 6853559"/>
              <a:gd name="connsiteX18" fmla="*/ 6433470 w 8541645"/>
              <a:gd name="connsiteY18" fmla="*/ 848348 h 6853559"/>
              <a:gd name="connsiteX19" fmla="*/ 5601852 w 8541645"/>
              <a:gd name="connsiteY19" fmla="*/ 1112643 h 6853559"/>
              <a:gd name="connsiteX20" fmla="*/ 4791500 w 8541645"/>
              <a:gd name="connsiteY20" fmla="*/ 839994 h 6853559"/>
              <a:gd name="connsiteX21" fmla="*/ 4465687 w 8541645"/>
              <a:gd name="connsiteY21" fmla="*/ 429121 h 6853559"/>
              <a:gd name="connsiteX22" fmla="*/ 3414583 w 8541645"/>
              <a:gd name="connsiteY22" fmla="*/ 781 h 6853559"/>
              <a:gd name="connsiteX23" fmla="*/ 2606509 w 8541645"/>
              <a:gd name="connsiteY23" fmla="*/ 306847 h 685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41645" h="6853559">
                <a:moveTo>
                  <a:pt x="2606509" y="306847"/>
                </a:moveTo>
                <a:cubicBezTo>
                  <a:pt x="2362719" y="494436"/>
                  <a:pt x="2260191" y="811134"/>
                  <a:pt x="2061210" y="1045810"/>
                </a:cubicBezTo>
                <a:cubicBezTo>
                  <a:pt x="1834129" y="1313902"/>
                  <a:pt x="1496166" y="1460479"/>
                  <a:pt x="1160481" y="1565286"/>
                </a:cubicBezTo>
                <a:cubicBezTo>
                  <a:pt x="972892" y="1623765"/>
                  <a:pt x="776189" y="1674650"/>
                  <a:pt x="620498" y="1794646"/>
                </a:cubicBezTo>
                <a:cubicBezTo>
                  <a:pt x="464807" y="1914642"/>
                  <a:pt x="359241" y="2127293"/>
                  <a:pt x="429872" y="2310325"/>
                </a:cubicBezTo>
                <a:cubicBezTo>
                  <a:pt x="471643" y="2418929"/>
                  <a:pt x="564298" y="2497913"/>
                  <a:pt x="624296" y="2597404"/>
                </a:cubicBezTo>
                <a:cubicBezTo>
                  <a:pt x="811884" y="2907267"/>
                  <a:pt x="633409" y="3306747"/>
                  <a:pt x="424556" y="3602940"/>
                </a:cubicBezTo>
                <a:cubicBezTo>
                  <a:pt x="215702" y="3899133"/>
                  <a:pt x="-37201" y="4215831"/>
                  <a:pt x="4569" y="4575819"/>
                </a:cubicBezTo>
                <a:cubicBezTo>
                  <a:pt x="13683" y="4653285"/>
                  <a:pt x="37986" y="4730751"/>
                  <a:pt x="89630" y="4788470"/>
                </a:cubicBezTo>
                <a:cubicBezTo>
                  <a:pt x="132920" y="4836317"/>
                  <a:pt x="230132" y="4951756"/>
                  <a:pt x="284813" y="4985173"/>
                </a:cubicBezTo>
                <a:cubicBezTo>
                  <a:pt x="1313134" y="5620088"/>
                  <a:pt x="2506259" y="6056023"/>
                  <a:pt x="3729762" y="6463098"/>
                </a:cubicBezTo>
                <a:cubicBezTo>
                  <a:pt x="3989500" y="6549678"/>
                  <a:pt x="4243163" y="6656003"/>
                  <a:pt x="4510496" y="6710685"/>
                </a:cubicBezTo>
                <a:cubicBezTo>
                  <a:pt x="4858333" y="6782075"/>
                  <a:pt x="5431731" y="6851187"/>
                  <a:pt x="5786403" y="6853465"/>
                </a:cubicBezTo>
                <a:cubicBezTo>
                  <a:pt x="6305120" y="6856503"/>
                  <a:pt x="6631691" y="6787391"/>
                  <a:pt x="7092689" y="6549678"/>
                </a:cubicBezTo>
                <a:cubicBezTo>
                  <a:pt x="7490650" y="6344621"/>
                  <a:pt x="7788362" y="5979317"/>
                  <a:pt x="7984305" y="5576799"/>
                </a:cubicBezTo>
                <a:cubicBezTo>
                  <a:pt x="8180247" y="5174280"/>
                  <a:pt x="8283535" y="4733789"/>
                  <a:pt x="8370874" y="4294816"/>
                </a:cubicBezTo>
                <a:cubicBezTo>
                  <a:pt x="8575171" y="3268774"/>
                  <a:pt x="8685294" y="2142482"/>
                  <a:pt x="8172653" y="1231120"/>
                </a:cubicBezTo>
                <a:cubicBezTo>
                  <a:pt x="7964558" y="861259"/>
                  <a:pt x="7602292" y="521776"/>
                  <a:pt x="7178509" y="546079"/>
                </a:cubicBezTo>
                <a:cubicBezTo>
                  <a:pt x="6908138" y="561269"/>
                  <a:pt x="6671184" y="719998"/>
                  <a:pt x="6433470" y="848348"/>
                </a:cubicBezTo>
                <a:cubicBezTo>
                  <a:pt x="6175251" y="987331"/>
                  <a:pt x="5894247" y="1095935"/>
                  <a:pt x="5601852" y="1112643"/>
                </a:cubicBezTo>
                <a:cubicBezTo>
                  <a:pt x="5309457" y="1129351"/>
                  <a:pt x="5001872" y="1044291"/>
                  <a:pt x="4791500" y="839994"/>
                </a:cubicBezTo>
                <a:cubicBezTo>
                  <a:pt x="4666187" y="717719"/>
                  <a:pt x="4581127" y="560509"/>
                  <a:pt x="4465687" y="429121"/>
                </a:cubicBezTo>
                <a:cubicBezTo>
                  <a:pt x="4207468" y="135207"/>
                  <a:pt x="3804950" y="-12130"/>
                  <a:pt x="3414583" y="781"/>
                </a:cubicBezTo>
                <a:cubicBezTo>
                  <a:pt x="3024216" y="13692"/>
                  <a:pt x="2916372" y="69133"/>
                  <a:pt x="2606509" y="306847"/>
                </a:cubicBezTo>
              </a:path>
            </a:pathLst>
          </a:custGeom>
          <a:solidFill>
            <a:schemeClr val="bg1"/>
          </a:solidFill>
          <a:ln w="75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Graphic 7">
            <a:extLst>
              <a:ext uri="{FF2B5EF4-FFF2-40B4-BE49-F238E27FC236}">
                <a16:creationId xmlns:a16="http://schemas.microsoft.com/office/drawing/2014/main" id="{F3249D68-36AC-4B01-AFA3-E71E998FB88A}"/>
              </a:ext>
            </a:extLst>
          </p:cNvPr>
          <p:cNvSpPr/>
          <p:nvPr/>
        </p:nvSpPr>
        <p:spPr>
          <a:xfrm>
            <a:off x="5824477" y="-532663"/>
            <a:ext cx="8541645" cy="6853559"/>
          </a:xfrm>
          <a:custGeom>
            <a:avLst/>
            <a:gdLst>
              <a:gd name="connsiteX0" fmla="*/ 2606509 w 8541645"/>
              <a:gd name="connsiteY0" fmla="*/ 306847 h 6853559"/>
              <a:gd name="connsiteX1" fmla="*/ 2061210 w 8541645"/>
              <a:gd name="connsiteY1" fmla="*/ 1045810 h 6853559"/>
              <a:gd name="connsiteX2" fmla="*/ 1160481 w 8541645"/>
              <a:gd name="connsiteY2" fmla="*/ 1565286 h 6853559"/>
              <a:gd name="connsiteX3" fmla="*/ 620498 w 8541645"/>
              <a:gd name="connsiteY3" fmla="*/ 1794646 h 6853559"/>
              <a:gd name="connsiteX4" fmla="*/ 429872 w 8541645"/>
              <a:gd name="connsiteY4" fmla="*/ 2310325 h 6853559"/>
              <a:gd name="connsiteX5" fmla="*/ 624296 w 8541645"/>
              <a:gd name="connsiteY5" fmla="*/ 2597404 h 6853559"/>
              <a:gd name="connsiteX6" fmla="*/ 424556 w 8541645"/>
              <a:gd name="connsiteY6" fmla="*/ 3602940 h 6853559"/>
              <a:gd name="connsiteX7" fmla="*/ 4569 w 8541645"/>
              <a:gd name="connsiteY7" fmla="*/ 4575819 h 6853559"/>
              <a:gd name="connsiteX8" fmla="*/ 89630 w 8541645"/>
              <a:gd name="connsiteY8" fmla="*/ 4788470 h 6853559"/>
              <a:gd name="connsiteX9" fmla="*/ 284813 w 8541645"/>
              <a:gd name="connsiteY9" fmla="*/ 4985173 h 6853559"/>
              <a:gd name="connsiteX10" fmla="*/ 3729762 w 8541645"/>
              <a:gd name="connsiteY10" fmla="*/ 6463098 h 6853559"/>
              <a:gd name="connsiteX11" fmla="*/ 4510496 w 8541645"/>
              <a:gd name="connsiteY11" fmla="*/ 6710685 h 6853559"/>
              <a:gd name="connsiteX12" fmla="*/ 5786403 w 8541645"/>
              <a:gd name="connsiteY12" fmla="*/ 6853465 h 6853559"/>
              <a:gd name="connsiteX13" fmla="*/ 7092689 w 8541645"/>
              <a:gd name="connsiteY13" fmla="*/ 6549678 h 6853559"/>
              <a:gd name="connsiteX14" fmla="*/ 7984305 w 8541645"/>
              <a:gd name="connsiteY14" fmla="*/ 5576799 h 6853559"/>
              <a:gd name="connsiteX15" fmla="*/ 8370874 w 8541645"/>
              <a:gd name="connsiteY15" fmla="*/ 4294816 h 6853559"/>
              <a:gd name="connsiteX16" fmla="*/ 8172653 w 8541645"/>
              <a:gd name="connsiteY16" fmla="*/ 1231120 h 6853559"/>
              <a:gd name="connsiteX17" fmla="*/ 7178509 w 8541645"/>
              <a:gd name="connsiteY17" fmla="*/ 546079 h 6853559"/>
              <a:gd name="connsiteX18" fmla="*/ 6433470 w 8541645"/>
              <a:gd name="connsiteY18" fmla="*/ 848348 h 6853559"/>
              <a:gd name="connsiteX19" fmla="*/ 5601852 w 8541645"/>
              <a:gd name="connsiteY19" fmla="*/ 1112643 h 6853559"/>
              <a:gd name="connsiteX20" fmla="*/ 4791500 w 8541645"/>
              <a:gd name="connsiteY20" fmla="*/ 839994 h 6853559"/>
              <a:gd name="connsiteX21" fmla="*/ 4465687 w 8541645"/>
              <a:gd name="connsiteY21" fmla="*/ 429121 h 6853559"/>
              <a:gd name="connsiteX22" fmla="*/ 3414583 w 8541645"/>
              <a:gd name="connsiteY22" fmla="*/ 781 h 6853559"/>
              <a:gd name="connsiteX23" fmla="*/ 2606509 w 8541645"/>
              <a:gd name="connsiteY23" fmla="*/ 306847 h 685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41645" h="6853559">
                <a:moveTo>
                  <a:pt x="2606509" y="306847"/>
                </a:moveTo>
                <a:cubicBezTo>
                  <a:pt x="2362719" y="494436"/>
                  <a:pt x="2260191" y="811134"/>
                  <a:pt x="2061210" y="1045810"/>
                </a:cubicBezTo>
                <a:cubicBezTo>
                  <a:pt x="1834129" y="1313902"/>
                  <a:pt x="1496166" y="1460479"/>
                  <a:pt x="1160481" y="1565286"/>
                </a:cubicBezTo>
                <a:cubicBezTo>
                  <a:pt x="972892" y="1623765"/>
                  <a:pt x="776189" y="1674650"/>
                  <a:pt x="620498" y="1794646"/>
                </a:cubicBezTo>
                <a:cubicBezTo>
                  <a:pt x="464807" y="1914642"/>
                  <a:pt x="359241" y="2127293"/>
                  <a:pt x="429872" y="2310325"/>
                </a:cubicBezTo>
                <a:cubicBezTo>
                  <a:pt x="471643" y="2418929"/>
                  <a:pt x="564298" y="2497913"/>
                  <a:pt x="624296" y="2597404"/>
                </a:cubicBezTo>
                <a:cubicBezTo>
                  <a:pt x="811884" y="2907267"/>
                  <a:pt x="633409" y="3306747"/>
                  <a:pt x="424556" y="3602940"/>
                </a:cubicBezTo>
                <a:cubicBezTo>
                  <a:pt x="215702" y="3899133"/>
                  <a:pt x="-37201" y="4215831"/>
                  <a:pt x="4569" y="4575819"/>
                </a:cubicBezTo>
                <a:cubicBezTo>
                  <a:pt x="13683" y="4653285"/>
                  <a:pt x="37986" y="4730751"/>
                  <a:pt x="89630" y="4788470"/>
                </a:cubicBezTo>
                <a:cubicBezTo>
                  <a:pt x="132920" y="4836317"/>
                  <a:pt x="230132" y="4951756"/>
                  <a:pt x="284813" y="4985173"/>
                </a:cubicBezTo>
                <a:cubicBezTo>
                  <a:pt x="1313134" y="5620088"/>
                  <a:pt x="2506259" y="6056023"/>
                  <a:pt x="3729762" y="6463098"/>
                </a:cubicBezTo>
                <a:cubicBezTo>
                  <a:pt x="3989500" y="6549678"/>
                  <a:pt x="4243163" y="6656003"/>
                  <a:pt x="4510496" y="6710685"/>
                </a:cubicBezTo>
                <a:cubicBezTo>
                  <a:pt x="4858333" y="6782075"/>
                  <a:pt x="5431731" y="6851187"/>
                  <a:pt x="5786403" y="6853465"/>
                </a:cubicBezTo>
                <a:cubicBezTo>
                  <a:pt x="6305120" y="6856503"/>
                  <a:pt x="6631691" y="6787391"/>
                  <a:pt x="7092689" y="6549678"/>
                </a:cubicBezTo>
                <a:cubicBezTo>
                  <a:pt x="7490650" y="6344621"/>
                  <a:pt x="7788362" y="5979317"/>
                  <a:pt x="7984305" y="5576799"/>
                </a:cubicBezTo>
                <a:cubicBezTo>
                  <a:pt x="8180247" y="5174280"/>
                  <a:pt x="8283535" y="4733789"/>
                  <a:pt x="8370874" y="4294816"/>
                </a:cubicBezTo>
                <a:cubicBezTo>
                  <a:pt x="8575171" y="3268774"/>
                  <a:pt x="8685294" y="2142482"/>
                  <a:pt x="8172653" y="1231120"/>
                </a:cubicBezTo>
                <a:cubicBezTo>
                  <a:pt x="7964558" y="861259"/>
                  <a:pt x="7602292" y="521776"/>
                  <a:pt x="7178509" y="546079"/>
                </a:cubicBezTo>
                <a:cubicBezTo>
                  <a:pt x="6908138" y="561269"/>
                  <a:pt x="6671184" y="719998"/>
                  <a:pt x="6433470" y="848348"/>
                </a:cubicBezTo>
                <a:cubicBezTo>
                  <a:pt x="6175251" y="987331"/>
                  <a:pt x="5894247" y="1095935"/>
                  <a:pt x="5601852" y="1112643"/>
                </a:cubicBezTo>
                <a:cubicBezTo>
                  <a:pt x="5309457" y="1129351"/>
                  <a:pt x="5001872" y="1044291"/>
                  <a:pt x="4791500" y="839994"/>
                </a:cubicBezTo>
                <a:cubicBezTo>
                  <a:pt x="4666187" y="717719"/>
                  <a:pt x="4581127" y="560509"/>
                  <a:pt x="4465687" y="429121"/>
                </a:cubicBezTo>
                <a:cubicBezTo>
                  <a:pt x="4207468" y="135207"/>
                  <a:pt x="3804950" y="-12130"/>
                  <a:pt x="3414583" y="781"/>
                </a:cubicBezTo>
                <a:cubicBezTo>
                  <a:pt x="3024216" y="13692"/>
                  <a:pt x="2916372" y="69133"/>
                  <a:pt x="2606509" y="306847"/>
                </a:cubicBezTo>
              </a:path>
            </a:pathLst>
          </a:custGeom>
          <a:solidFill>
            <a:srgbClr val="6D1D5B"/>
          </a:solidFill>
          <a:ln w="75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IRST DAY">
            <a:extLst>
              <a:ext uri="{FF2B5EF4-FFF2-40B4-BE49-F238E27FC236}">
                <a16:creationId xmlns:a16="http://schemas.microsoft.com/office/drawing/2014/main" id="{8A8376AF-DD52-4A3E-92F8-B5BC2052F095}"/>
              </a:ext>
            </a:extLst>
          </p:cNvPr>
          <p:cNvSpPr txBox="1"/>
          <p:nvPr/>
        </p:nvSpPr>
        <p:spPr>
          <a:xfrm>
            <a:off x="7336952" y="1077845"/>
            <a:ext cx="461549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solidFill>
                  <a:schemeClr val="bg1"/>
                </a:solidFill>
                <a:latin typeface="Bebas Neue Regular" panose="00000500000000000000" pitchFamily="50" charset="0"/>
              </a:rPr>
              <a:t>FIRST DAY</a:t>
            </a:r>
          </a:p>
        </p:txBody>
      </p:sp>
      <p:sp>
        <p:nvSpPr>
          <p:cNvPr id="13" name="SCHOOL">
            <a:extLst>
              <a:ext uri="{FF2B5EF4-FFF2-40B4-BE49-F238E27FC236}">
                <a16:creationId xmlns:a16="http://schemas.microsoft.com/office/drawing/2014/main" id="{068B95DA-516E-4129-B527-CB74C1AF482A}"/>
              </a:ext>
            </a:extLst>
          </p:cNvPr>
          <p:cNvSpPr txBox="1"/>
          <p:nvPr/>
        </p:nvSpPr>
        <p:spPr>
          <a:xfrm>
            <a:off x="7070085" y="2258090"/>
            <a:ext cx="512191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dirty="0">
                <a:solidFill>
                  <a:schemeClr val="bg1"/>
                </a:solidFill>
                <a:latin typeface="Bebas Neue" panose="020B0606020202050201" pitchFamily="34" charset="0"/>
              </a:rPr>
              <a:t>SCHOOL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CA55BB-4815-448B-B4D4-2B2761EECB99}"/>
              </a:ext>
            </a:extLst>
          </p:cNvPr>
          <p:cNvSpPr/>
          <p:nvPr/>
        </p:nvSpPr>
        <p:spPr>
          <a:xfrm>
            <a:off x="8314731" y="3998868"/>
            <a:ext cx="3345180" cy="1043940"/>
          </a:xfrm>
          <a:custGeom>
            <a:avLst/>
            <a:gdLst>
              <a:gd name="connsiteX0" fmla="*/ 0 w 3520440"/>
              <a:gd name="connsiteY0" fmla="*/ 0 h 487680"/>
              <a:gd name="connsiteX1" fmla="*/ 3520440 w 3520440"/>
              <a:gd name="connsiteY1" fmla="*/ 0 h 487680"/>
              <a:gd name="connsiteX2" fmla="*/ 3520440 w 3520440"/>
              <a:gd name="connsiteY2" fmla="*/ 487680 h 487680"/>
              <a:gd name="connsiteX3" fmla="*/ 0 w 3520440"/>
              <a:gd name="connsiteY3" fmla="*/ 487680 h 487680"/>
              <a:gd name="connsiteX4" fmla="*/ 0 w 3520440"/>
              <a:gd name="connsiteY4" fmla="*/ 0 h 487680"/>
              <a:gd name="connsiteX0" fmla="*/ 0 w 3520440"/>
              <a:gd name="connsiteY0" fmla="*/ 0 h 1554480"/>
              <a:gd name="connsiteX1" fmla="*/ 3520440 w 3520440"/>
              <a:gd name="connsiteY1" fmla="*/ 0 h 1554480"/>
              <a:gd name="connsiteX2" fmla="*/ 3520440 w 3520440"/>
              <a:gd name="connsiteY2" fmla="*/ 487680 h 1554480"/>
              <a:gd name="connsiteX3" fmla="*/ 198120 w 3520440"/>
              <a:gd name="connsiteY3" fmla="*/ 1554480 h 1554480"/>
              <a:gd name="connsiteX4" fmla="*/ 0 w 3520440"/>
              <a:gd name="connsiteY4" fmla="*/ 0 h 1554480"/>
              <a:gd name="connsiteX0" fmla="*/ 0 w 3520440"/>
              <a:gd name="connsiteY0" fmla="*/ 0 h 792480"/>
              <a:gd name="connsiteX1" fmla="*/ 3520440 w 3520440"/>
              <a:gd name="connsiteY1" fmla="*/ 0 h 792480"/>
              <a:gd name="connsiteX2" fmla="*/ 3520440 w 3520440"/>
              <a:gd name="connsiteY2" fmla="*/ 487680 h 792480"/>
              <a:gd name="connsiteX3" fmla="*/ 106680 w 3520440"/>
              <a:gd name="connsiteY3" fmla="*/ 792480 h 792480"/>
              <a:gd name="connsiteX4" fmla="*/ 0 w 3520440"/>
              <a:gd name="connsiteY4" fmla="*/ 0 h 792480"/>
              <a:gd name="connsiteX0" fmla="*/ 0 w 3520440"/>
              <a:gd name="connsiteY0" fmla="*/ 0 h 792480"/>
              <a:gd name="connsiteX1" fmla="*/ 3520440 w 3520440"/>
              <a:gd name="connsiteY1" fmla="*/ 0 h 792480"/>
              <a:gd name="connsiteX2" fmla="*/ 3345180 w 3520440"/>
              <a:gd name="connsiteY2" fmla="*/ 678180 h 792480"/>
              <a:gd name="connsiteX3" fmla="*/ 106680 w 3520440"/>
              <a:gd name="connsiteY3" fmla="*/ 792480 h 792480"/>
              <a:gd name="connsiteX4" fmla="*/ 0 w 3520440"/>
              <a:gd name="connsiteY4" fmla="*/ 0 h 792480"/>
              <a:gd name="connsiteX0" fmla="*/ 0 w 3451860"/>
              <a:gd name="connsiteY0" fmla="*/ 0 h 1722120"/>
              <a:gd name="connsiteX1" fmla="*/ 3451860 w 3451860"/>
              <a:gd name="connsiteY1" fmla="*/ 1722120 h 1722120"/>
              <a:gd name="connsiteX2" fmla="*/ 3345180 w 3451860"/>
              <a:gd name="connsiteY2" fmla="*/ 678180 h 1722120"/>
              <a:gd name="connsiteX3" fmla="*/ 106680 w 3451860"/>
              <a:gd name="connsiteY3" fmla="*/ 792480 h 1722120"/>
              <a:gd name="connsiteX4" fmla="*/ 0 w 3451860"/>
              <a:gd name="connsiteY4" fmla="*/ 0 h 1722120"/>
              <a:gd name="connsiteX0" fmla="*/ 76200 w 3345180"/>
              <a:gd name="connsiteY0" fmla="*/ 883920 h 1043940"/>
              <a:gd name="connsiteX1" fmla="*/ 3345180 w 3345180"/>
              <a:gd name="connsiteY1" fmla="*/ 1043940 h 1043940"/>
              <a:gd name="connsiteX2" fmla="*/ 3238500 w 3345180"/>
              <a:gd name="connsiteY2" fmla="*/ 0 h 1043940"/>
              <a:gd name="connsiteX3" fmla="*/ 0 w 3345180"/>
              <a:gd name="connsiteY3" fmla="*/ 114300 h 1043940"/>
              <a:gd name="connsiteX4" fmla="*/ 76200 w 3345180"/>
              <a:gd name="connsiteY4" fmla="*/ 883920 h 104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5180" h="1043940">
                <a:moveTo>
                  <a:pt x="76200" y="883920"/>
                </a:moveTo>
                <a:lnTo>
                  <a:pt x="3345180" y="1043940"/>
                </a:lnTo>
                <a:lnTo>
                  <a:pt x="3238500" y="0"/>
                </a:lnTo>
                <a:lnTo>
                  <a:pt x="0" y="114300"/>
                </a:lnTo>
                <a:lnTo>
                  <a:pt x="76200" y="883920"/>
                </a:lnTo>
                <a:close/>
              </a:path>
            </a:pathLst>
          </a:custGeom>
          <a:solidFill>
            <a:srgbClr val="F0A229"/>
          </a:solidFill>
          <a:ln>
            <a:noFill/>
          </a:ln>
          <a:effectLst>
            <a:outerShdw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17CFCB-DCA3-40DD-A553-4737AB39E646}"/>
              </a:ext>
            </a:extLst>
          </p:cNvPr>
          <p:cNvSpPr txBox="1"/>
          <p:nvPr/>
        </p:nvSpPr>
        <p:spPr>
          <a:xfrm>
            <a:off x="8675535" y="4151620"/>
            <a:ext cx="26436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6D1D5B"/>
                </a:solidFill>
                <a:latin typeface="Bebas Neue" panose="020B0606020202050201" pitchFamily="34" charset="0"/>
              </a:rPr>
              <a:t>JOIN OUR GROUP</a:t>
            </a:r>
          </a:p>
        </p:txBody>
      </p:sp>
      <p:sp>
        <p:nvSpPr>
          <p:cNvPr id="18" name="Graphic 7">
            <a:extLst>
              <a:ext uri="{FF2B5EF4-FFF2-40B4-BE49-F238E27FC236}">
                <a16:creationId xmlns:a16="http://schemas.microsoft.com/office/drawing/2014/main" id="{94BF3FEE-669A-4A73-8617-299CD515B028}"/>
              </a:ext>
            </a:extLst>
          </p:cNvPr>
          <p:cNvSpPr/>
          <p:nvPr/>
        </p:nvSpPr>
        <p:spPr>
          <a:xfrm>
            <a:off x="-6194508" y="4772233"/>
            <a:ext cx="8541645" cy="6853559"/>
          </a:xfrm>
          <a:custGeom>
            <a:avLst/>
            <a:gdLst>
              <a:gd name="connsiteX0" fmla="*/ 2606509 w 8541645"/>
              <a:gd name="connsiteY0" fmla="*/ 306847 h 6853559"/>
              <a:gd name="connsiteX1" fmla="*/ 2061210 w 8541645"/>
              <a:gd name="connsiteY1" fmla="*/ 1045810 h 6853559"/>
              <a:gd name="connsiteX2" fmla="*/ 1160481 w 8541645"/>
              <a:gd name="connsiteY2" fmla="*/ 1565286 h 6853559"/>
              <a:gd name="connsiteX3" fmla="*/ 620498 w 8541645"/>
              <a:gd name="connsiteY3" fmla="*/ 1794646 h 6853559"/>
              <a:gd name="connsiteX4" fmla="*/ 429872 w 8541645"/>
              <a:gd name="connsiteY4" fmla="*/ 2310325 h 6853559"/>
              <a:gd name="connsiteX5" fmla="*/ 624296 w 8541645"/>
              <a:gd name="connsiteY5" fmla="*/ 2597404 h 6853559"/>
              <a:gd name="connsiteX6" fmla="*/ 424556 w 8541645"/>
              <a:gd name="connsiteY6" fmla="*/ 3602940 h 6853559"/>
              <a:gd name="connsiteX7" fmla="*/ 4569 w 8541645"/>
              <a:gd name="connsiteY7" fmla="*/ 4575819 h 6853559"/>
              <a:gd name="connsiteX8" fmla="*/ 89630 w 8541645"/>
              <a:gd name="connsiteY8" fmla="*/ 4788470 h 6853559"/>
              <a:gd name="connsiteX9" fmla="*/ 284813 w 8541645"/>
              <a:gd name="connsiteY9" fmla="*/ 4985173 h 6853559"/>
              <a:gd name="connsiteX10" fmla="*/ 3729762 w 8541645"/>
              <a:gd name="connsiteY10" fmla="*/ 6463098 h 6853559"/>
              <a:gd name="connsiteX11" fmla="*/ 4510496 w 8541645"/>
              <a:gd name="connsiteY11" fmla="*/ 6710685 h 6853559"/>
              <a:gd name="connsiteX12" fmla="*/ 5786403 w 8541645"/>
              <a:gd name="connsiteY12" fmla="*/ 6853465 h 6853559"/>
              <a:gd name="connsiteX13" fmla="*/ 7092689 w 8541645"/>
              <a:gd name="connsiteY13" fmla="*/ 6549678 h 6853559"/>
              <a:gd name="connsiteX14" fmla="*/ 7984305 w 8541645"/>
              <a:gd name="connsiteY14" fmla="*/ 5576799 h 6853559"/>
              <a:gd name="connsiteX15" fmla="*/ 8370874 w 8541645"/>
              <a:gd name="connsiteY15" fmla="*/ 4294816 h 6853559"/>
              <a:gd name="connsiteX16" fmla="*/ 8172653 w 8541645"/>
              <a:gd name="connsiteY16" fmla="*/ 1231120 h 6853559"/>
              <a:gd name="connsiteX17" fmla="*/ 7178509 w 8541645"/>
              <a:gd name="connsiteY17" fmla="*/ 546079 h 6853559"/>
              <a:gd name="connsiteX18" fmla="*/ 6433470 w 8541645"/>
              <a:gd name="connsiteY18" fmla="*/ 848348 h 6853559"/>
              <a:gd name="connsiteX19" fmla="*/ 5601852 w 8541645"/>
              <a:gd name="connsiteY19" fmla="*/ 1112643 h 6853559"/>
              <a:gd name="connsiteX20" fmla="*/ 4791500 w 8541645"/>
              <a:gd name="connsiteY20" fmla="*/ 839994 h 6853559"/>
              <a:gd name="connsiteX21" fmla="*/ 4465687 w 8541645"/>
              <a:gd name="connsiteY21" fmla="*/ 429121 h 6853559"/>
              <a:gd name="connsiteX22" fmla="*/ 3414583 w 8541645"/>
              <a:gd name="connsiteY22" fmla="*/ 781 h 6853559"/>
              <a:gd name="connsiteX23" fmla="*/ 2606509 w 8541645"/>
              <a:gd name="connsiteY23" fmla="*/ 306847 h 685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41645" h="6853559">
                <a:moveTo>
                  <a:pt x="2606509" y="306847"/>
                </a:moveTo>
                <a:cubicBezTo>
                  <a:pt x="2362719" y="494436"/>
                  <a:pt x="2260191" y="811134"/>
                  <a:pt x="2061210" y="1045810"/>
                </a:cubicBezTo>
                <a:cubicBezTo>
                  <a:pt x="1834129" y="1313902"/>
                  <a:pt x="1496166" y="1460479"/>
                  <a:pt x="1160481" y="1565286"/>
                </a:cubicBezTo>
                <a:cubicBezTo>
                  <a:pt x="972892" y="1623765"/>
                  <a:pt x="776189" y="1674650"/>
                  <a:pt x="620498" y="1794646"/>
                </a:cubicBezTo>
                <a:cubicBezTo>
                  <a:pt x="464807" y="1914642"/>
                  <a:pt x="359241" y="2127293"/>
                  <a:pt x="429872" y="2310325"/>
                </a:cubicBezTo>
                <a:cubicBezTo>
                  <a:pt x="471643" y="2418929"/>
                  <a:pt x="564298" y="2497913"/>
                  <a:pt x="624296" y="2597404"/>
                </a:cubicBezTo>
                <a:cubicBezTo>
                  <a:pt x="811884" y="2907267"/>
                  <a:pt x="633409" y="3306747"/>
                  <a:pt x="424556" y="3602940"/>
                </a:cubicBezTo>
                <a:cubicBezTo>
                  <a:pt x="215702" y="3899133"/>
                  <a:pt x="-37201" y="4215831"/>
                  <a:pt x="4569" y="4575819"/>
                </a:cubicBezTo>
                <a:cubicBezTo>
                  <a:pt x="13683" y="4653285"/>
                  <a:pt x="37986" y="4730751"/>
                  <a:pt x="89630" y="4788470"/>
                </a:cubicBezTo>
                <a:cubicBezTo>
                  <a:pt x="132920" y="4836317"/>
                  <a:pt x="230132" y="4951756"/>
                  <a:pt x="284813" y="4985173"/>
                </a:cubicBezTo>
                <a:cubicBezTo>
                  <a:pt x="1313134" y="5620088"/>
                  <a:pt x="2506259" y="6056023"/>
                  <a:pt x="3729762" y="6463098"/>
                </a:cubicBezTo>
                <a:cubicBezTo>
                  <a:pt x="3989500" y="6549678"/>
                  <a:pt x="4243163" y="6656003"/>
                  <a:pt x="4510496" y="6710685"/>
                </a:cubicBezTo>
                <a:cubicBezTo>
                  <a:pt x="4858333" y="6782075"/>
                  <a:pt x="5431731" y="6851187"/>
                  <a:pt x="5786403" y="6853465"/>
                </a:cubicBezTo>
                <a:cubicBezTo>
                  <a:pt x="6305120" y="6856503"/>
                  <a:pt x="6631691" y="6787391"/>
                  <a:pt x="7092689" y="6549678"/>
                </a:cubicBezTo>
                <a:cubicBezTo>
                  <a:pt x="7490650" y="6344621"/>
                  <a:pt x="7788362" y="5979317"/>
                  <a:pt x="7984305" y="5576799"/>
                </a:cubicBezTo>
                <a:cubicBezTo>
                  <a:pt x="8180247" y="5174280"/>
                  <a:pt x="8283535" y="4733789"/>
                  <a:pt x="8370874" y="4294816"/>
                </a:cubicBezTo>
                <a:cubicBezTo>
                  <a:pt x="8575171" y="3268774"/>
                  <a:pt x="8685294" y="2142482"/>
                  <a:pt x="8172653" y="1231120"/>
                </a:cubicBezTo>
                <a:cubicBezTo>
                  <a:pt x="7964558" y="861259"/>
                  <a:pt x="7602292" y="521776"/>
                  <a:pt x="7178509" y="546079"/>
                </a:cubicBezTo>
                <a:cubicBezTo>
                  <a:pt x="6908138" y="561269"/>
                  <a:pt x="6671184" y="719998"/>
                  <a:pt x="6433470" y="848348"/>
                </a:cubicBezTo>
                <a:cubicBezTo>
                  <a:pt x="6175251" y="987331"/>
                  <a:pt x="5894247" y="1095935"/>
                  <a:pt x="5601852" y="1112643"/>
                </a:cubicBezTo>
                <a:cubicBezTo>
                  <a:pt x="5309457" y="1129351"/>
                  <a:pt x="5001872" y="1044291"/>
                  <a:pt x="4791500" y="839994"/>
                </a:cubicBezTo>
                <a:cubicBezTo>
                  <a:pt x="4666187" y="717719"/>
                  <a:pt x="4581127" y="560509"/>
                  <a:pt x="4465687" y="429121"/>
                </a:cubicBezTo>
                <a:cubicBezTo>
                  <a:pt x="4207468" y="135207"/>
                  <a:pt x="3804950" y="-12130"/>
                  <a:pt x="3414583" y="781"/>
                </a:cubicBezTo>
                <a:cubicBezTo>
                  <a:pt x="3024216" y="13692"/>
                  <a:pt x="2916372" y="69133"/>
                  <a:pt x="2606509" y="306847"/>
                </a:cubicBezTo>
              </a:path>
            </a:pathLst>
          </a:custGeom>
          <a:solidFill>
            <a:srgbClr val="6D1D5B"/>
          </a:solidFill>
          <a:ln w="75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01">
            <a:extLst>
              <a:ext uri="{FF2B5EF4-FFF2-40B4-BE49-F238E27FC236}">
                <a16:creationId xmlns:a16="http://schemas.microsoft.com/office/drawing/2014/main" id="{AC2DC348-5332-457A-BC4F-AE6110140EAF}"/>
              </a:ext>
            </a:extLst>
          </p:cNvPr>
          <p:cNvSpPr txBox="1"/>
          <p:nvPr/>
        </p:nvSpPr>
        <p:spPr>
          <a:xfrm>
            <a:off x="655937" y="5848158"/>
            <a:ext cx="8002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Bebas Neue" panose="020B0606020202050201" pitchFamily="34" charset="0"/>
              </a:rPr>
              <a:t>01</a:t>
            </a:r>
          </a:p>
        </p:txBody>
      </p:sp>
      <p:sp>
        <p:nvSpPr>
          <p:cNvPr id="20" name="DAY">
            <a:extLst>
              <a:ext uri="{FF2B5EF4-FFF2-40B4-BE49-F238E27FC236}">
                <a16:creationId xmlns:a16="http://schemas.microsoft.com/office/drawing/2014/main" id="{C77907AD-00FD-43D2-A351-C28EE6E2D913}"/>
              </a:ext>
            </a:extLst>
          </p:cNvPr>
          <p:cNvSpPr txBox="1"/>
          <p:nvPr/>
        </p:nvSpPr>
        <p:spPr>
          <a:xfrm>
            <a:off x="687195" y="5524992"/>
            <a:ext cx="737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Bebas Neue" panose="020B0606020202050201" pitchFamily="34" charset="0"/>
              </a:rPr>
              <a:t>DAY</a:t>
            </a:r>
          </a:p>
        </p:txBody>
      </p:sp>
      <p:sp>
        <p:nvSpPr>
          <p:cNvPr id="21" name="FIRST DAY">
            <a:extLst>
              <a:ext uri="{FF2B5EF4-FFF2-40B4-BE49-F238E27FC236}">
                <a16:creationId xmlns:a16="http://schemas.microsoft.com/office/drawing/2014/main" id="{F797C5A6-2959-4ED7-8E19-3149769FE4B7}"/>
              </a:ext>
            </a:extLst>
          </p:cNvPr>
          <p:cNvSpPr txBox="1"/>
          <p:nvPr/>
        </p:nvSpPr>
        <p:spPr>
          <a:xfrm>
            <a:off x="8661634" y="524551"/>
            <a:ext cx="16786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Bebas Neue Thin" panose="00000500000000000000" pitchFamily="50" charset="0"/>
              </a:rPr>
              <a:t>#VLOG</a:t>
            </a:r>
          </a:p>
        </p:txBody>
      </p:sp>
      <p:sp>
        <p:nvSpPr>
          <p:cNvPr id="23" name="Graphic 7">
            <a:extLst>
              <a:ext uri="{FF2B5EF4-FFF2-40B4-BE49-F238E27FC236}">
                <a16:creationId xmlns:a16="http://schemas.microsoft.com/office/drawing/2014/main" id="{F1396BFF-3D44-4456-A430-7D3F07D96578}"/>
              </a:ext>
            </a:extLst>
          </p:cNvPr>
          <p:cNvSpPr/>
          <p:nvPr/>
        </p:nvSpPr>
        <p:spPr>
          <a:xfrm rot="10430262">
            <a:off x="-6194508" y="-4970143"/>
            <a:ext cx="8541645" cy="6853559"/>
          </a:xfrm>
          <a:custGeom>
            <a:avLst/>
            <a:gdLst>
              <a:gd name="connsiteX0" fmla="*/ 2606509 w 8541645"/>
              <a:gd name="connsiteY0" fmla="*/ 306847 h 6853559"/>
              <a:gd name="connsiteX1" fmla="*/ 2061210 w 8541645"/>
              <a:gd name="connsiteY1" fmla="*/ 1045810 h 6853559"/>
              <a:gd name="connsiteX2" fmla="*/ 1160481 w 8541645"/>
              <a:gd name="connsiteY2" fmla="*/ 1565286 h 6853559"/>
              <a:gd name="connsiteX3" fmla="*/ 620498 w 8541645"/>
              <a:gd name="connsiteY3" fmla="*/ 1794646 h 6853559"/>
              <a:gd name="connsiteX4" fmla="*/ 429872 w 8541645"/>
              <a:gd name="connsiteY4" fmla="*/ 2310325 h 6853559"/>
              <a:gd name="connsiteX5" fmla="*/ 624296 w 8541645"/>
              <a:gd name="connsiteY5" fmla="*/ 2597404 h 6853559"/>
              <a:gd name="connsiteX6" fmla="*/ 424556 w 8541645"/>
              <a:gd name="connsiteY6" fmla="*/ 3602940 h 6853559"/>
              <a:gd name="connsiteX7" fmla="*/ 4569 w 8541645"/>
              <a:gd name="connsiteY7" fmla="*/ 4575819 h 6853559"/>
              <a:gd name="connsiteX8" fmla="*/ 89630 w 8541645"/>
              <a:gd name="connsiteY8" fmla="*/ 4788470 h 6853559"/>
              <a:gd name="connsiteX9" fmla="*/ 284813 w 8541645"/>
              <a:gd name="connsiteY9" fmla="*/ 4985173 h 6853559"/>
              <a:gd name="connsiteX10" fmla="*/ 3729762 w 8541645"/>
              <a:gd name="connsiteY10" fmla="*/ 6463098 h 6853559"/>
              <a:gd name="connsiteX11" fmla="*/ 4510496 w 8541645"/>
              <a:gd name="connsiteY11" fmla="*/ 6710685 h 6853559"/>
              <a:gd name="connsiteX12" fmla="*/ 5786403 w 8541645"/>
              <a:gd name="connsiteY12" fmla="*/ 6853465 h 6853559"/>
              <a:gd name="connsiteX13" fmla="*/ 7092689 w 8541645"/>
              <a:gd name="connsiteY13" fmla="*/ 6549678 h 6853559"/>
              <a:gd name="connsiteX14" fmla="*/ 7984305 w 8541645"/>
              <a:gd name="connsiteY14" fmla="*/ 5576799 h 6853559"/>
              <a:gd name="connsiteX15" fmla="*/ 8370874 w 8541645"/>
              <a:gd name="connsiteY15" fmla="*/ 4294816 h 6853559"/>
              <a:gd name="connsiteX16" fmla="*/ 8172653 w 8541645"/>
              <a:gd name="connsiteY16" fmla="*/ 1231120 h 6853559"/>
              <a:gd name="connsiteX17" fmla="*/ 7178509 w 8541645"/>
              <a:gd name="connsiteY17" fmla="*/ 546079 h 6853559"/>
              <a:gd name="connsiteX18" fmla="*/ 6433470 w 8541645"/>
              <a:gd name="connsiteY18" fmla="*/ 848348 h 6853559"/>
              <a:gd name="connsiteX19" fmla="*/ 5601852 w 8541645"/>
              <a:gd name="connsiteY19" fmla="*/ 1112643 h 6853559"/>
              <a:gd name="connsiteX20" fmla="*/ 4791500 w 8541645"/>
              <a:gd name="connsiteY20" fmla="*/ 839994 h 6853559"/>
              <a:gd name="connsiteX21" fmla="*/ 4465687 w 8541645"/>
              <a:gd name="connsiteY21" fmla="*/ 429121 h 6853559"/>
              <a:gd name="connsiteX22" fmla="*/ 3414583 w 8541645"/>
              <a:gd name="connsiteY22" fmla="*/ 781 h 6853559"/>
              <a:gd name="connsiteX23" fmla="*/ 2606509 w 8541645"/>
              <a:gd name="connsiteY23" fmla="*/ 306847 h 685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541645" h="6853559">
                <a:moveTo>
                  <a:pt x="2606509" y="306847"/>
                </a:moveTo>
                <a:cubicBezTo>
                  <a:pt x="2362719" y="494436"/>
                  <a:pt x="2260191" y="811134"/>
                  <a:pt x="2061210" y="1045810"/>
                </a:cubicBezTo>
                <a:cubicBezTo>
                  <a:pt x="1834129" y="1313902"/>
                  <a:pt x="1496166" y="1460479"/>
                  <a:pt x="1160481" y="1565286"/>
                </a:cubicBezTo>
                <a:cubicBezTo>
                  <a:pt x="972892" y="1623765"/>
                  <a:pt x="776189" y="1674650"/>
                  <a:pt x="620498" y="1794646"/>
                </a:cubicBezTo>
                <a:cubicBezTo>
                  <a:pt x="464807" y="1914642"/>
                  <a:pt x="359241" y="2127293"/>
                  <a:pt x="429872" y="2310325"/>
                </a:cubicBezTo>
                <a:cubicBezTo>
                  <a:pt x="471643" y="2418929"/>
                  <a:pt x="564298" y="2497913"/>
                  <a:pt x="624296" y="2597404"/>
                </a:cubicBezTo>
                <a:cubicBezTo>
                  <a:pt x="811884" y="2907267"/>
                  <a:pt x="633409" y="3306747"/>
                  <a:pt x="424556" y="3602940"/>
                </a:cubicBezTo>
                <a:cubicBezTo>
                  <a:pt x="215702" y="3899133"/>
                  <a:pt x="-37201" y="4215831"/>
                  <a:pt x="4569" y="4575819"/>
                </a:cubicBezTo>
                <a:cubicBezTo>
                  <a:pt x="13683" y="4653285"/>
                  <a:pt x="37986" y="4730751"/>
                  <a:pt x="89630" y="4788470"/>
                </a:cubicBezTo>
                <a:cubicBezTo>
                  <a:pt x="132920" y="4836317"/>
                  <a:pt x="230132" y="4951756"/>
                  <a:pt x="284813" y="4985173"/>
                </a:cubicBezTo>
                <a:cubicBezTo>
                  <a:pt x="1313134" y="5620088"/>
                  <a:pt x="2506259" y="6056023"/>
                  <a:pt x="3729762" y="6463098"/>
                </a:cubicBezTo>
                <a:cubicBezTo>
                  <a:pt x="3989500" y="6549678"/>
                  <a:pt x="4243163" y="6656003"/>
                  <a:pt x="4510496" y="6710685"/>
                </a:cubicBezTo>
                <a:cubicBezTo>
                  <a:pt x="4858333" y="6782075"/>
                  <a:pt x="5431731" y="6851187"/>
                  <a:pt x="5786403" y="6853465"/>
                </a:cubicBezTo>
                <a:cubicBezTo>
                  <a:pt x="6305120" y="6856503"/>
                  <a:pt x="6631691" y="6787391"/>
                  <a:pt x="7092689" y="6549678"/>
                </a:cubicBezTo>
                <a:cubicBezTo>
                  <a:pt x="7490650" y="6344621"/>
                  <a:pt x="7788362" y="5979317"/>
                  <a:pt x="7984305" y="5576799"/>
                </a:cubicBezTo>
                <a:cubicBezTo>
                  <a:pt x="8180247" y="5174280"/>
                  <a:pt x="8283535" y="4733789"/>
                  <a:pt x="8370874" y="4294816"/>
                </a:cubicBezTo>
                <a:cubicBezTo>
                  <a:pt x="8575171" y="3268774"/>
                  <a:pt x="8685294" y="2142482"/>
                  <a:pt x="8172653" y="1231120"/>
                </a:cubicBezTo>
                <a:cubicBezTo>
                  <a:pt x="7964558" y="861259"/>
                  <a:pt x="7602292" y="521776"/>
                  <a:pt x="7178509" y="546079"/>
                </a:cubicBezTo>
                <a:cubicBezTo>
                  <a:pt x="6908138" y="561269"/>
                  <a:pt x="6671184" y="719998"/>
                  <a:pt x="6433470" y="848348"/>
                </a:cubicBezTo>
                <a:cubicBezTo>
                  <a:pt x="6175251" y="987331"/>
                  <a:pt x="5894247" y="1095935"/>
                  <a:pt x="5601852" y="1112643"/>
                </a:cubicBezTo>
                <a:cubicBezTo>
                  <a:pt x="5309457" y="1129351"/>
                  <a:pt x="5001872" y="1044291"/>
                  <a:pt x="4791500" y="839994"/>
                </a:cubicBezTo>
                <a:cubicBezTo>
                  <a:pt x="4666187" y="717719"/>
                  <a:pt x="4581127" y="560509"/>
                  <a:pt x="4465687" y="429121"/>
                </a:cubicBezTo>
                <a:cubicBezTo>
                  <a:pt x="4207468" y="135207"/>
                  <a:pt x="3804950" y="-12130"/>
                  <a:pt x="3414583" y="781"/>
                </a:cubicBezTo>
                <a:cubicBezTo>
                  <a:pt x="3024216" y="13692"/>
                  <a:pt x="2916372" y="69133"/>
                  <a:pt x="2606509" y="306847"/>
                </a:cubicBezTo>
              </a:path>
            </a:pathLst>
          </a:custGeom>
          <a:solidFill>
            <a:srgbClr val="6D1D5B"/>
          </a:solidFill>
          <a:ln w="75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02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10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Bebas Neue</vt:lpstr>
      <vt:lpstr>Bebas Neue Regular</vt:lpstr>
      <vt:lpstr>Bebas Neue Thin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11</cp:revision>
  <dcterms:created xsi:type="dcterms:W3CDTF">2021-08-03T03:57:12Z</dcterms:created>
  <dcterms:modified xsi:type="dcterms:W3CDTF">2021-08-03T08:47:25Z</dcterms:modified>
</cp:coreProperties>
</file>