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833AB-C481-2EE2-2F02-9F131EBC5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85E735-F3C5-4C2E-9F5D-E75EC69B8EC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9DFE86-E08C-7B2E-2D6A-1C8799D8A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8034B-DA9A-43E6-C2D7-7CC0815CD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DC71BF-DB9A-4249-8B51-BBAE9443BFD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1275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85A6C-D139-2AC9-5E04-F347EF6A7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FAEA47-BA88-4AD2-AB13-83DAEF60C97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73984E-ACA7-C851-4E4C-ED6866B84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B4F07-BA3E-CF4E-8470-630E1D722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A2A0A-FAF6-41AE-A2FF-6FC95463E74D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5735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FAC4F-68EA-EC68-AD20-AA553AF05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57D86-87B2-4190-AA79-1CC66ADE494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91E02-29F8-0E91-5473-0084F2B0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39CB02-63B8-47F5-C3C7-97F2BAA06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5D78D2-139C-412B-B424-38E8F28DFF0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92173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A8202-157A-3087-FC7B-FABFD2ED2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DD5FF3-6F3B-4691-9E10-0A7C0ADE0F4C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D536C-E055-AB86-29EB-AF65660D2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60D6B-0E43-B478-DADE-9C1D41F92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8BFCF-10EC-4F11-8F16-EA3DD6F8A2A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84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6897E-08B3-5A4F-7367-89CBB98E6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AA8085-0607-4CD1-A016-1093D75681B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74B61-39FD-9038-2C05-8396ED639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38BE0-6630-C879-E6DD-2686BFF02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45186E-0768-4F37-838F-525DFE9271B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6171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4C8E093-DE47-C977-2A5F-9C264BAC7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294A8A-EF19-4DAA-B465-F1CC37A09A9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74CF8C-86AD-79D9-49ED-78C91AB6C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113EEF6-9339-25DE-0F86-DD5FA0B04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F6EDB-18DC-4889-B314-E9CF0B7EEFF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9278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196437A-F933-1472-B297-8AF329F6D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EC164C-63A3-4615-9AF2-BF1A0EFD376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B289FA1-6EED-0738-39FE-58D80D25F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F6B421A-9E56-CB00-5870-A268E58F3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54087-8A42-41E8-B612-170A8E2A58F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0058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C84E9F8-5821-83DD-95BB-8E10AC3DC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7D0B21-A179-414A-B5B1-77EDF9E0F8E2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57658902-3DF1-DD4B-33E0-5DD653A9D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20E299B-0959-39A5-4C92-50517DC02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67D19-DCEC-437D-8343-DDC42B1755D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60736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F17919F-B8A3-EB30-B105-CA647DBF8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D1326-8274-469D-8F20-183A8DB3E160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7E25B42-C04B-7050-B702-21361866F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98D6825-DFA4-A77D-2E1D-EC0027EB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3E7439-9A62-4AA6-9341-1FAB6905D54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87989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1DABADC-3E31-6B20-E2D3-45E05EE50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E8CE6F-05E3-485F-A461-255C5044401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0E5D995-193F-7A96-164A-2453B9DA3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BB2E616-5DCD-0474-6271-1067831AA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EFF48-4354-4DA0-A7F3-DBCE966993D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2049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44D6A4A-1F26-B318-610C-71B2454E8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9EA60B-F721-4426-8CA5-733AA099682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E07B929-CA04-F9E3-13AD-2D6AF7AB7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CBD04C-E308-9B69-4F97-C61DE64F4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A55A9-32DD-45CC-A01F-D8C5E37B047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4574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12ECC973-7743-100F-DEAC-68A5E749A4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50BA8CC-5E0C-3DFF-8586-E5D1DEDAE9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63DB38-3D79-AB0B-82C0-78B6C7675B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FAF5602-4E46-402A-BFDC-E43696ED6D4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05E18-4E87-2463-72EB-1DD756E5B8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F2AA9-1882-93ED-D822-4C923981D1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F5235C1-DD43-4167-8FE6-3F01615DA0CD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EB24A91-29C5-4042-6220-B708188496A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0645C1E-3210-4E69-8A2D-B18DA78084EC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3C332C4-5253-E106-DB29-D92DA0204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E06D8BB7-2DBE-B3D6-15A8-7FF6E7BB937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2301B24-1E16-E76D-98A5-C72817EFF7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5786D6D-ABD4-1BC0-EA56-2E4DB03C86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41EC3A1A-FC3A-EF7D-379A-EFD93297989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41ABA78-63D5-BAF0-1A45-B8FE7FA1B0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D602A6B-C1F0-B588-8415-DC7CE1E1C6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D2CEDE82-CC0A-1991-63CC-1F388471810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5D50D8E2-6E43-B562-B44A-80E553A938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DC183F7-CF1A-3924-35B7-97CEA4E463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8E6816A2-8529-88D1-C8E3-450F610CB8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92E0EEF-C269-742D-13D5-85EF88E3FC1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F301366-DE47-1898-3974-03740AB3D4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2F2DD74-C407-0ACA-B947-3CF0C7E5B1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35C4F511-FCF3-51B1-69BC-245AB31B6FF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DAFB74E-17D8-9E9A-D126-54B4CC260D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903F4F7-8759-CA66-E4F4-D8265DB3E5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5B792357-5884-B90B-7B8D-188D007CB3A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57B33D5C-83A1-8E8D-6BA7-B698A8D065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0AB426B-2C0A-8C7D-3B45-52ADD2983A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C5BE1514-91C6-2136-AE0E-D1DAFA51F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6864464B-ECA1-13E8-4FDC-1DF50B76E49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F9B5C02-CD39-7DB2-337A-A93EC1A922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1485F96-8E9D-D654-939B-660681BAA6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A4F59A8A-EA8D-D7F6-F755-969B6E84221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CEDC15C-04C4-6A4F-7CCE-319A6F3AF2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1DBDA01-BB09-4A04-ED1F-5128D70E4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9380D090-3E36-E83B-0072-BDF335EA862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39C836F5-4089-641A-3BB3-2E2026D84C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B01395B-BF94-18D0-F2CB-625DAE5FD1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41966386-F741-A569-CADB-6C98CE12F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240FF86-43B1-8399-6E93-DF81323ED1D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7A819F3-FB2E-4784-C449-8CBA8615CA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8F2AF18-8045-97E0-A881-335F5D3A85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46D78F4F-E4CE-77DB-BF24-24295EDF336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4CA0E0D-398D-71F2-A2B6-A36089C796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1A64756-25FF-6B7B-65B4-4FE9DFEC00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3B4A23E9-A0FD-B1E7-51C4-B65E0D1B01C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5A21B403-80C0-E6C7-ACCA-2726F38E88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34BF56C-CA8F-78D3-7E7C-68FDB094B1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CD82232-DE00-E456-472F-E7BCAC429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CBF42A1-7EC5-DA1D-5087-67B65369C25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2FBC0CD-80D8-82BA-A5B8-6E6A962039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27EFA60-EA99-E4A7-29DF-8B3E46661F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5F15B5A7-95B4-DC60-5B30-1D2D1BC0AFA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22E3C0D-276D-E197-79BB-51C5CD1A7C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D33A8519-6ABC-5DDA-17E6-F167C11A6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36410859-B577-B81D-4F65-ED49BED4C27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5905662F-5900-D522-69B8-03D0AF883E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2540655-86BF-7669-BD15-9FD1AB1C0B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80DF6885-BB4B-5226-E1EE-C05C53EF5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9D4F9F71-E768-0D3B-8748-BE18B042CD2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DF5E0CE-6727-C263-9A86-0995BDC83B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097D24A4-2456-B77A-91A2-1F8862A3CC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CA4B035F-4352-7341-712C-7312EB4A38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5134346-4291-73F2-4747-4A87D0222E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742BF6A7-9ECA-97BC-FC67-D01790A873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AD9E65BC-D721-A7A1-0170-91ECF424AD8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63D24F30-ABCA-E27C-EF84-C195E5191F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C6BEB09-EC84-32E4-CCAB-B579C841AB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18</Words>
  <Application>Microsoft Office PowerPoint</Application>
  <PresentationFormat>와이드스크린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2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2009-01-17T13:27:41Z</dcterms:created>
  <dcterms:modified xsi:type="dcterms:W3CDTF">2024-10-09T00:52:59Z</dcterms:modified>
</cp:coreProperties>
</file>