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0" r:id="rId4"/>
    <p:sldId id="281" r:id="rId5"/>
    <p:sldId id="28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3792" y="19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700E1-8F0E-4C8B-871A-959C67CED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7FEF45-EE76-4B5D-8581-156EC7BC94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0129A-B6EC-4916-BAD5-F43C8E66B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FE715-E040-4652-AE25-7B620A52C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C8476-E5B5-49E1-AF83-985635826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68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AFE87-1721-4244-B066-6BC3D99C4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941C39-2034-41BD-B98E-D5D8BD5AE5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69E10-C527-4681-A04B-FBC7BC7F7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2E617-E68F-4987-9B81-8FFF01B6C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F80BB-6C1A-456D-914E-E9CF8336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0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7B38D6-E1CC-4A1D-9C4A-02A6DB08C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63480D-CD69-4A5D-8E4A-1477A5BE8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87342-B887-4FD6-8186-619744EE1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2AB1F-A0F6-4F63-9846-BCAB52947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8EEF0-502A-4A01-9CCA-AE84EF2F5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147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60756-A782-4BA4-8CB2-991DBDD8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F37C4-DCE9-43CC-9213-418CE1A2EB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A7299-9976-4CEF-816A-818186AC8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62885-85CF-441B-A6FD-EBE2EC494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1489E-B911-4C4B-9A70-83091D5CA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9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5C6E-271A-4CFA-8D57-E617BF008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64EA89-9F2C-44EC-B05F-A2FBF231B2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F1EBC-7EAA-4C14-A0DB-85D8975A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3B88D-8A0A-4D67-917B-446803B16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815DB-8AB6-4725-A7CF-5C8CA7E69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7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4A395-3D7F-4872-B62E-7BFBC41C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ED94E-2B2C-4312-8DE2-A71D291D37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C2A9AF-E5E5-4267-A44B-F5174458A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D22E80-3848-4DEC-A950-F9CF9D5FF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A4E9C-DCAE-48C5-9552-08BA45F04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19EAA5-6166-49F2-A1AC-AFF582E73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34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54244-DEB2-4451-AA10-9783C5786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C0A58-7F8E-482F-8DE4-41DD83CAA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78F0BE-590E-4D04-9EBD-BB4256DD6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36C788-7369-4463-B352-D19DBF5293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AD67EF-3494-4EAD-A424-B23D0CDB28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F2285D-567E-4EC0-A1E6-63EF050D7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F2BD0E-A928-410D-93EE-CC5054450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EFDBE-EC6A-48C5-AB50-663D3D800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69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E7498-D3DF-40D0-9F58-CA8812CAB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3A27CC-3ABF-4081-BEEC-4F47D831B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6C8B30-18F8-4F95-96EE-C0C6A1935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6B5A9C-8F61-4D1E-A10F-1EEBB5B63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9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B1B52D-F093-468D-925C-48F2CEB1E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64D53A-4717-4C93-BF7A-B4E117161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39BA4-170B-4143-9DC2-FF08A151E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1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E9C93-602E-4E48-A5B9-63D506283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0B621-9999-4D27-B31D-93E8C3470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1BB276-1E08-4157-8369-4A47A0C89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2F6CF9-6229-4BFE-91BA-B6C51C70E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096540-B9CE-4215-8E87-E56BB8695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8E1B07-90D3-43FD-9C9C-A3D73385F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1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099CF-EFED-436F-A7C6-137E8BF5B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A213B4-81AF-4733-AD02-901E940CFD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5C9154-5FFD-42FD-B253-7879BA172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E50778-9CCA-408A-917F-15C3D5278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C6E6B0-E077-4A05-8C90-DD1F9BA3C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EA6992-B54D-49A0-B73B-492B40BC3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8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B8083F-63BE-41E4-B8AF-B1483FA4A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009C8-2824-4590-BD05-DF8F9991B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44C31-A17A-4691-A70C-FBBB67EE9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2B71E-5090-4C7B-AB95-D3E1EBC00265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34A16-85E1-4284-A1A8-817143F6FC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12796-BB89-4A6B-BCBC-A1BF3A4EF3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D136F-72E5-4417-8A31-E6F064987B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1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95F779-96AF-4468-AB98-0E44745718C5}"/>
              </a:ext>
            </a:extLst>
          </p:cNvPr>
          <p:cNvSpPr txBox="1"/>
          <p:nvPr/>
        </p:nvSpPr>
        <p:spPr>
          <a:xfrm>
            <a:off x="5274997" y="1695710"/>
            <a:ext cx="2565126" cy="83099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ID" sz="48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bas Neue" panose="020B0606020202050201" pitchFamily="34" charset="0"/>
              </a:rPr>
              <a:t>subscribe</a:t>
            </a:r>
            <a:endParaRPr lang="en-US" sz="48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bas Neue" panose="020B0606020202050201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8C0E86A3-B93D-45B7-ADC8-78E8C6C53A28}"/>
              </a:ext>
            </a:extLst>
          </p:cNvPr>
          <p:cNvSpPr/>
          <p:nvPr/>
        </p:nvSpPr>
        <p:spPr>
          <a:xfrm>
            <a:off x="4346883" y="1392133"/>
            <a:ext cx="819352" cy="1438152"/>
          </a:xfrm>
          <a:custGeom>
            <a:avLst/>
            <a:gdLst>
              <a:gd name="connsiteX0" fmla="*/ 0 w 798286"/>
              <a:gd name="connsiteY0" fmla="*/ 0 h 885372"/>
              <a:gd name="connsiteX1" fmla="*/ 798286 w 798286"/>
              <a:gd name="connsiteY1" fmla="*/ 0 h 885372"/>
              <a:gd name="connsiteX2" fmla="*/ 798286 w 798286"/>
              <a:gd name="connsiteY2" fmla="*/ 885372 h 885372"/>
              <a:gd name="connsiteX3" fmla="*/ 0 w 798286"/>
              <a:gd name="connsiteY3" fmla="*/ 885372 h 885372"/>
              <a:gd name="connsiteX4" fmla="*/ 0 w 798286"/>
              <a:gd name="connsiteY4" fmla="*/ 0 h 885372"/>
              <a:gd name="connsiteX0" fmla="*/ 0 w 798286"/>
              <a:gd name="connsiteY0" fmla="*/ 0 h 885372"/>
              <a:gd name="connsiteX1" fmla="*/ 769257 w 798286"/>
              <a:gd name="connsiteY1" fmla="*/ 145143 h 885372"/>
              <a:gd name="connsiteX2" fmla="*/ 798286 w 798286"/>
              <a:gd name="connsiteY2" fmla="*/ 885372 h 885372"/>
              <a:gd name="connsiteX3" fmla="*/ 0 w 798286"/>
              <a:gd name="connsiteY3" fmla="*/ 885372 h 885372"/>
              <a:gd name="connsiteX4" fmla="*/ 0 w 798286"/>
              <a:gd name="connsiteY4" fmla="*/ 0 h 885372"/>
              <a:gd name="connsiteX0" fmla="*/ 0 w 769258"/>
              <a:gd name="connsiteY0" fmla="*/ 0 h 885372"/>
              <a:gd name="connsiteX1" fmla="*/ 769257 w 769258"/>
              <a:gd name="connsiteY1" fmla="*/ 145143 h 885372"/>
              <a:gd name="connsiteX2" fmla="*/ 769258 w 769258"/>
              <a:gd name="connsiteY2" fmla="*/ 725715 h 885372"/>
              <a:gd name="connsiteX3" fmla="*/ 0 w 769258"/>
              <a:gd name="connsiteY3" fmla="*/ 885372 h 885372"/>
              <a:gd name="connsiteX4" fmla="*/ 0 w 769258"/>
              <a:gd name="connsiteY4" fmla="*/ 0 h 885372"/>
              <a:gd name="connsiteX0" fmla="*/ 0 w 769257"/>
              <a:gd name="connsiteY0" fmla="*/ 0 h 885372"/>
              <a:gd name="connsiteX1" fmla="*/ 769257 w 769257"/>
              <a:gd name="connsiteY1" fmla="*/ 145143 h 885372"/>
              <a:gd name="connsiteX2" fmla="*/ 612096 w 769257"/>
              <a:gd name="connsiteY2" fmla="*/ 759053 h 885372"/>
              <a:gd name="connsiteX3" fmla="*/ 0 w 769257"/>
              <a:gd name="connsiteY3" fmla="*/ 885372 h 885372"/>
              <a:gd name="connsiteX4" fmla="*/ 0 w 769257"/>
              <a:gd name="connsiteY4" fmla="*/ 0 h 885372"/>
              <a:gd name="connsiteX0" fmla="*/ 0 w 612096"/>
              <a:gd name="connsiteY0" fmla="*/ 0 h 885372"/>
              <a:gd name="connsiteX1" fmla="*/ 583519 w 612096"/>
              <a:gd name="connsiteY1" fmla="*/ 107043 h 885372"/>
              <a:gd name="connsiteX2" fmla="*/ 612096 w 612096"/>
              <a:gd name="connsiteY2" fmla="*/ 759053 h 885372"/>
              <a:gd name="connsiteX3" fmla="*/ 0 w 612096"/>
              <a:gd name="connsiteY3" fmla="*/ 885372 h 885372"/>
              <a:gd name="connsiteX4" fmla="*/ 0 w 612096"/>
              <a:gd name="connsiteY4" fmla="*/ 0 h 88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096" h="885372">
                <a:moveTo>
                  <a:pt x="0" y="0"/>
                </a:moveTo>
                <a:lnTo>
                  <a:pt x="583519" y="107043"/>
                </a:lnTo>
                <a:cubicBezTo>
                  <a:pt x="583519" y="300567"/>
                  <a:pt x="612096" y="565529"/>
                  <a:pt x="612096" y="759053"/>
                </a:cubicBezTo>
                <a:lnTo>
                  <a:pt x="0" y="885372"/>
                </a:lnTo>
                <a:lnTo>
                  <a:pt x="0" y="0"/>
                </a:lnTo>
                <a:close/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BCCB7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3E8AC0-1E01-4EFB-AA77-AAB3788F7996}"/>
              </a:ext>
            </a:extLst>
          </p:cNvPr>
          <p:cNvSpPr/>
          <p:nvPr/>
        </p:nvSpPr>
        <p:spPr>
          <a:xfrm>
            <a:off x="575688" y="3712169"/>
            <a:ext cx="5753825" cy="123825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FEF416-E596-482A-B8C0-5B282E40A92C}"/>
              </a:ext>
            </a:extLst>
          </p:cNvPr>
          <p:cNvSpPr txBox="1"/>
          <p:nvPr/>
        </p:nvSpPr>
        <p:spPr>
          <a:xfrm>
            <a:off x="2070014" y="3649765"/>
            <a:ext cx="42594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bas Neue" panose="020B0606020202050201" pitchFamily="34" charset="0"/>
              </a:rPr>
              <a:t>Subscribe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10E542-CD53-4CFF-86F6-9AED2310132B}"/>
              </a:ext>
            </a:extLst>
          </p:cNvPr>
          <p:cNvSpPr/>
          <p:nvPr/>
        </p:nvSpPr>
        <p:spPr>
          <a:xfrm>
            <a:off x="4305863" y="4947159"/>
            <a:ext cx="2085521" cy="4607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8B2825-5BD4-4E7C-974D-1D044984E069}"/>
              </a:ext>
            </a:extLst>
          </p:cNvPr>
          <p:cNvSpPr txBox="1"/>
          <p:nvPr/>
        </p:nvSpPr>
        <p:spPr>
          <a:xfrm>
            <a:off x="4377167" y="4927886"/>
            <a:ext cx="2044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2A03B0-C8EB-466E-B60D-20E2B7AE43F0}"/>
              </a:ext>
            </a:extLst>
          </p:cNvPr>
          <p:cNvSpPr/>
          <p:nvPr/>
        </p:nvSpPr>
        <p:spPr>
          <a:xfrm>
            <a:off x="623687" y="3712169"/>
            <a:ext cx="1262720" cy="1234659"/>
          </a:xfrm>
          <a:prstGeom prst="rect">
            <a:avLst/>
          </a:prstGeom>
          <a:solidFill>
            <a:schemeClr val="bg1"/>
          </a:solidFill>
          <a:ln w="28575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raphic 11" descr="Ringer">
            <a:extLst>
              <a:ext uri="{FF2B5EF4-FFF2-40B4-BE49-F238E27FC236}">
                <a16:creationId xmlns:a16="http://schemas.microsoft.com/office/drawing/2014/main" id="{12FA6BF5-1D59-474A-A46F-CACF6F3E7DB0}"/>
              </a:ext>
            </a:extLst>
          </p:cNvPr>
          <p:cNvSpPr/>
          <p:nvPr/>
        </p:nvSpPr>
        <p:spPr>
          <a:xfrm>
            <a:off x="742090" y="3757252"/>
            <a:ext cx="1025914" cy="1086260"/>
          </a:xfrm>
          <a:custGeom>
            <a:avLst/>
            <a:gdLst>
              <a:gd name="connsiteX0" fmla="*/ 412308 w 414216"/>
              <a:gd name="connsiteY0" fmla="*/ 375109 h 438582"/>
              <a:gd name="connsiteX1" fmla="*/ 321668 w 414216"/>
              <a:gd name="connsiteY1" fmla="*/ 151981 h 438582"/>
              <a:gd name="connsiteX2" fmla="*/ 251982 w 414216"/>
              <a:gd name="connsiteY2" fmla="*/ 55736 h 438582"/>
              <a:gd name="connsiteX3" fmla="*/ 253687 w 414216"/>
              <a:gd name="connsiteY3" fmla="*/ 43554 h 438582"/>
              <a:gd name="connsiteX4" fmla="*/ 210134 w 414216"/>
              <a:gd name="connsiteY4" fmla="*/ 0 h 438582"/>
              <a:gd name="connsiteX5" fmla="*/ 166580 w 414216"/>
              <a:gd name="connsiteY5" fmla="*/ 43554 h 438582"/>
              <a:gd name="connsiteX6" fmla="*/ 168286 w 414216"/>
              <a:gd name="connsiteY6" fmla="*/ 55736 h 438582"/>
              <a:gd name="connsiteX7" fmla="*/ 98600 w 414216"/>
              <a:gd name="connsiteY7" fmla="*/ 151981 h 438582"/>
              <a:gd name="connsiteX8" fmla="*/ 7960 w 414216"/>
              <a:gd name="connsiteY8" fmla="*/ 375049 h 438582"/>
              <a:gd name="connsiteX9" fmla="*/ 9117 w 414216"/>
              <a:gd name="connsiteY9" fmla="*/ 398318 h 438582"/>
              <a:gd name="connsiteX10" fmla="*/ 164448 w 414216"/>
              <a:gd name="connsiteY10" fmla="*/ 398318 h 438582"/>
              <a:gd name="connsiteX11" fmla="*/ 214858 w 414216"/>
              <a:gd name="connsiteY11" fmla="*/ 439279 h 438582"/>
              <a:gd name="connsiteX12" fmla="*/ 255819 w 414216"/>
              <a:gd name="connsiteY12" fmla="*/ 398318 h 438582"/>
              <a:gd name="connsiteX13" fmla="*/ 411151 w 414216"/>
              <a:gd name="connsiteY13" fmla="*/ 398318 h 438582"/>
              <a:gd name="connsiteX14" fmla="*/ 412308 w 414216"/>
              <a:gd name="connsiteY14" fmla="*/ 375109 h 438582"/>
              <a:gd name="connsiteX15" fmla="*/ 190946 w 414216"/>
              <a:gd name="connsiteY15" fmla="*/ 43858 h 438582"/>
              <a:gd name="connsiteX16" fmla="*/ 210134 w 414216"/>
              <a:gd name="connsiteY16" fmla="*/ 24670 h 438582"/>
              <a:gd name="connsiteX17" fmla="*/ 229322 w 414216"/>
              <a:gd name="connsiteY17" fmla="*/ 43858 h 438582"/>
              <a:gd name="connsiteX18" fmla="*/ 228408 w 414216"/>
              <a:gd name="connsiteY18" fmla="*/ 49523 h 438582"/>
              <a:gd name="connsiteX19" fmla="*/ 210134 w 414216"/>
              <a:gd name="connsiteY19" fmla="*/ 47452 h 438582"/>
              <a:gd name="connsiteX20" fmla="*/ 210134 w 414216"/>
              <a:gd name="connsiteY20" fmla="*/ 47452 h 438582"/>
              <a:gd name="connsiteX21" fmla="*/ 191860 w 414216"/>
              <a:gd name="connsiteY21" fmla="*/ 49523 h 438582"/>
              <a:gd name="connsiteX22" fmla="*/ 190946 w 414216"/>
              <a:gd name="connsiteY22" fmla="*/ 43858 h 43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4216" h="438582">
                <a:moveTo>
                  <a:pt x="412308" y="375109"/>
                </a:moveTo>
                <a:cubicBezTo>
                  <a:pt x="378013" y="357932"/>
                  <a:pt x="326541" y="314195"/>
                  <a:pt x="321668" y="151981"/>
                </a:cubicBezTo>
                <a:cubicBezTo>
                  <a:pt x="319901" y="92346"/>
                  <a:pt x="282926" y="66701"/>
                  <a:pt x="251982" y="55736"/>
                </a:cubicBezTo>
                <a:cubicBezTo>
                  <a:pt x="253136" y="51779"/>
                  <a:pt x="253711" y="47676"/>
                  <a:pt x="253687" y="43554"/>
                </a:cubicBezTo>
                <a:cubicBezTo>
                  <a:pt x="253687" y="19500"/>
                  <a:pt x="234188" y="0"/>
                  <a:pt x="210134" y="0"/>
                </a:cubicBezTo>
                <a:cubicBezTo>
                  <a:pt x="186080" y="0"/>
                  <a:pt x="166580" y="19500"/>
                  <a:pt x="166580" y="43554"/>
                </a:cubicBezTo>
                <a:cubicBezTo>
                  <a:pt x="166557" y="47676"/>
                  <a:pt x="167131" y="51779"/>
                  <a:pt x="168286" y="55736"/>
                </a:cubicBezTo>
                <a:cubicBezTo>
                  <a:pt x="137341" y="66701"/>
                  <a:pt x="100366" y="92285"/>
                  <a:pt x="98600" y="151981"/>
                </a:cubicBezTo>
                <a:cubicBezTo>
                  <a:pt x="93727" y="314013"/>
                  <a:pt x="42254" y="357871"/>
                  <a:pt x="7960" y="375049"/>
                </a:cubicBezTo>
                <a:cubicBezTo>
                  <a:pt x="-5990" y="381993"/>
                  <a:pt x="1015" y="398318"/>
                  <a:pt x="9117" y="398318"/>
                </a:cubicBezTo>
                <a:lnTo>
                  <a:pt x="164448" y="398318"/>
                </a:lnTo>
                <a:cubicBezTo>
                  <a:pt x="167058" y="423549"/>
                  <a:pt x="189627" y="441888"/>
                  <a:pt x="214858" y="439279"/>
                </a:cubicBezTo>
                <a:cubicBezTo>
                  <a:pt x="236486" y="437042"/>
                  <a:pt x="253583" y="419946"/>
                  <a:pt x="255819" y="398318"/>
                </a:cubicBezTo>
                <a:lnTo>
                  <a:pt x="411151" y="398318"/>
                </a:lnTo>
                <a:cubicBezTo>
                  <a:pt x="419252" y="398318"/>
                  <a:pt x="426257" y="382054"/>
                  <a:pt x="412308" y="375109"/>
                </a:cubicBezTo>
                <a:close/>
                <a:moveTo>
                  <a:pt x="190946" y="43858"/>
                </a:moveTo>
                <a:cubicBezTo>
                  <a:pt x="190946" y="33261"/>
                  <a:pt x="199537" y="24670"/>
                  <a:pt x="210134" y="24670"/>
                </a:cubicBezTo>
                <a:cubicBezTo>
                  <a:pt x="220731" y="24670"/>
                  <a:pt x="229322" y="33261"/>
                  <a:pt x="229322" y="43858"/>
                </a:cubicBezTo>
                <a:cubicBezTo>
                  <a:pt x="229296" y="45781"/>
                  <a:pt x="228988" y="47690"/>
                  <a:pt x="228408" y="49523"/>
                </a:cubicBezTo>
                <a:cubicBezTo>
                  <a:pt x="222381" y="48354"/>
                  <a:pt x="216270" y="47662"/>
                  <a:pt x="210134" y="47452"/>
                </a:cubicBezTo>
                <a:lnTo>
                  <a:pt x="210134" y="47452"/>
                </a:lnTo>
                <a:cubicBezTo>
                  <a:pt x="204000" y="47699"/>
                  <a:pt x="197893" y="48391"/>
                  <a:pt x="191860" y="49523"/>
                </a:cubicBezTo>
                <a:cubicBezTo>
                  <a:pt x="191269" y="47692"/>
                  <a:pt x="190961" y="45782"/>
                  <a:pt x="190946" y="43858"/>
                </a:cubicBezTo>
                <a:close/>
              </a:path>
            </a:pathLst>
          </a:custGeom>
          <a:solidFill>
            <a:srgbClr val="00B0F0"/>
          </a:solidFill>
          <a:ln w="605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2EB289-DBD1-4575-81A2-EF47903EF79C}"/>
              </a:ext>
            </a:extLst>
          </p:cNvPr>
          <p:cNvSpPr txBox="1"/>
          <p:nvPr/>
        </p:nvSpPr>
        <p:spPr>
          <a:xfrm>
            <a:off x="8179917" y="4558554"/>
            <a:ext cx="315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</a:rPr>
              <a:t>LIKE AND COMMENT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1758DA-B6A3-42B5-888A-781B34493127}"/>
              </a:ext>
            </a:extLst>
          </p:cNvPr>
          <p:cNvSpPr txBox="1"/>
          <p:nvPr/>
        </p:nvSpPr>
        <p:spPr>
          <a:xfrm>
            <a:off x="8138428" y="3683682"/>
            <a:ext cx="33233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spc="300" dirty="0">
                <a:solidFill>
                  <a:srgbClr val="FF0000"/>
                </a:solidFill>
                <a:latin typeface="Bebas Neue" panose="020B0606020202050201" pitchFamily="34" charset="0"/>
              </a:rPr>
              <a:t>subscribe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D5CFEA-259F-4A9C-B06D-B996D61E2F23}"/>
              </a:ext>
            </a:extLst>
          </p:cNvPr>
          <p:cNvCxnSpPr>
            <a:cxnSpLocks/>
          </p:cNvCxnSpPr>
          <p:nvPr/>
        </p:nvCxnSpPr>
        <p:spPr>
          <a:xfrm flipV="1">
            <a:off x="7936588" y="4556480"/>
            <a:ext cx="3856347" cy="1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316E4442-CEFD-4B1E-B925-337880A6CB00}"/>
              </a:ext>
            </a:extLst>
          </p:cNvPr>
          <p:cNvSpPr/>
          <p:nvPr/>
        </p:nvSpPr>
        <p:spPr>
          <a:xfrm>
            <a:off x="11507428" y="4290155"/>
            <a:ext cx="532648" cy="532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CA6E598-C36B-4E8D-8FE1-19CA53D1C80D}"/>
              </a:ext>
            </a:extLst>
          </p:cNvPr>
          <p:cNvSpPr/>
          <p:nvPr/>
        </p:nvSpPr>
        <p:spPr>
          <a:xfrm>
            <a:off x="6722515" y="3826329"/>
            <a:ext cx="1145772" cy="104392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0A6A7D-1D86-49B6-9B43-B783E23C294D}"/>
              </a:ext>
            </a:extLst>
          </p:cNvPr>
          <p:cNvCxnSpPr>
            <a:cxnSpLocks/>
          </p:cNvCxnSpPr>
          <p:nvPr/>
        </p:nvCxnSpPr>
        <p:spPr>
          <a:xfrm>
            <a:off x="8003357" y="3812046"/>
            <a:ext cx="1" cy="111584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Graphic 11" descr="Ringer">
            <a:extLst>
              <a:ext uri="{FF2B5EF4-FFF2-40B4-BE49-F238E27FC236}">
                <a16:creationId xmlns:a16="http://schemas.microsoft.com/office/drawing/2014/main" id="{F50CDBD5-F2ED-4518-A9D6-BEEFB74E1F3B}"/>
              </a:ext>
            </a:extLst>
          </p:cNvPr>
          <p:cNvSpPr/>
          <p:nvPr/>
        </p:nvSpPr>
        <p:spPr>
          <a:xfrm>
            <a:off x="6876646" y="3904906"/>
            <a:ext cx="837510" cy="886772"/>
          </a:xfrm>
          <a:custGeom>
            <a:avLst/>
            <a:gdLst>
              <a:gd name="connsiteX0" fmla="*/ 412308 w 414216"/>
              <a:gd name="connsiteY0" fmla="*/ 375109 h 438582"/>
              <a:gd name="connsiteX1" fmla="*/ 321668 w 414216"/>
              <a:gd name="connsiteY1" fmla="*/ 151981 h 438582"/>
              <a:gd name="connsiteX2" fmla="*/ 251982 w 414216"/>
              <a:gd name="connsiteY2" fmla="*/ 55736 h 438582"/>
              <a:gd name="connsiteX3" fmla="*/ 253687 w 414216"/>
              <a:gd name="connsiteY3" fmla="*/ 43554 h 438582"/>
              <a:gd name="connsiteX4" fmla="*/ 210134 w 414216"/>
              <a:gd name="connsiteY4" fmla="*/ 0 h 438582"/>
              <a:gd name="connsiteX5" fmla="*/ 166580 w 414216"/>
              <a:gd name="connsiteY5" fmla="*/ 43554 h 438582"/>
              <a:gd name="connsiteX6" fmla="*/ 168286 w 414216"/>
              <a:gd name="connsiteY6" fmla="*/ 55736 h 438582"/>
              <a:gd name="connsiteX7" fmla="*/ 98600 w 414216"/>
              <a:gd name="connsiteY7" fmla="*/ 151981 h 438582"/>
              <a:gd name="connsiteX8" fmla="*/ 7960 w 414216"/>
              <a:gd name="connsiteY8" fmla="*/ 375049 h 438582"/>
              <a:gd name="connsiteX9" fmla="*/ 9117 w 414216"/>
              <a:gd name="connsiteY9" fmla="*/ 398318 h 438582"/>
              <a:gd name="connsiteX10" fmla="*/ 164448 w 414216"/>
              <a:gd name="connsiteY10" fmla="*/ 398318 h 438582"/>
              <a:gd name="connsiteX11" fmla="*/ 214858 w 414216"/>
              <a:gd name="connsiteY11" fmla="*/ 439279 h 438582"/>
              <a:gd name="connsiteX12" fmla="*/ 255819 w 414216"/>
              <a:gd name="connsiteY12" fmla="*/ 398318 h 438582"/>
              <a:gd name="connsiteX13" fmla="*/ 411151 w 414216"/>
              <a:gd name="connsiteY13" fmla="*/ 398318 h 438582"/>
              <a:gd name="connsiteX14" fmla="*/ 412308 w 414216"/>
              <a:gd name="connsiteY14" fmla="*/ 375109 h 438582"/>
              <a:gd name="connsiteX15" fmla="*/ 190946 w 414216"/>
              <a:gd name="connsiteY15" fmla="*/ 43858 h 438582"/>
              <a:gd name="connsiteX16" fmla="*/ 210134 w 414216"/>
              <a:gd name="connsiteY16" fmla="*/ 24670 h 438582"/>
              <a:gd name="connsiteX17" fmla="*/ 229322 w 414216"/>
              <a:gd name="connsiteY17" fmla="*/ 43858 h 438582"/>
              <a:gd name="connsiteX18" fmla="*/ 228408 w 414216"/>
              <a:gd name="connsiteY18" fmla="*/ 49523 h 438582"/>
              <a:gd name="connsiteX19" fmla="*/ 210134 w 414216"/>
              <a:gd name="connsiteY19" fmla="*/ 47452 h 438582"/>
              <a:gd name="connsiteX20" fmla="*/ 210134 w 414216"/>
              <a:gd name="connsiteY20" fmla="*/ 47452 h 438582"/>
              <a:gd name="connsiteX21" fmla="*/ 191860 w 414216"/>
              <a:gd name="connsiteY21" fmla="*/ 49523 h 438582"/>
              <a:gd name="connsiteX22" fmla="*/ 190946 w 414216"/>
              <a:gd name="connsiteY22" fmla="*/ 43858 h 43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4216" h="438582">
                <a:moveTo>
                  <a:pt x="412308" y="375109"/>
                </a:moveTo>
                <a:cubicBezTo>
                  <a:pt x="378013" y="357932"/>
                  <a:pt x="326541" y="314195"/>
                  <a:pt x="321668" y="151981"/>
                </a:cubicBezTo>
                <a:cubicBezTo>
                  <a:pt x="319901" y="92346"/>
                  <a:pt x="282926" y="66701"/>
                  <a:pt x="251982" y="55736"/>
                </a:cubicBezTo>
                <a:cubicBezTo>
                  <a:pt x="253136" y="51779"/>
                  <a:pt x="253711" y="47676"/>
                  <a:pt x="253687" y="43554"/>
                </a:cubicBezTo>
                <a:cubicBezTo>
                  <a:pt x="253687" y="19500"/>
                  <a:pt x="234188" y="0"/>
                  <a:pt x="210134" y="0"/>
                </a:cubicBezTo>
                <a:cubicBezTo>
                  <a:pt x="186080" y="0"/>
                  <a:pt x="166580" y="19500"/>
                  <a:pt x="166580" y="43554"/>
                </a:cubicBezTo>
                <a:cubicBezTo>
                  <a:pt x="166557" y="47676"/>
                  <a:pt x="167131" y="51779"/>
                  <a:pt x="168286" y="55736"/>
                </a:cubicBezTo>
                <a:cubicBezTo>
                  <a:pt x="137341" y="66701"/>
                  <a:pt x="100366" y="92285"/>
                  <a:pt x="98600" y="151981"/>
                </a:cubicBezTo>
                <a:cubicBezTo>
                  <a:pt x="93727" y="314013"/>
                  <a:pt x="42254" y="357871"/>
                  <a:pt x="7960" y="375049"/>
                </a:cubicBezTo>
                <a:cubicBezTo>
                  <a:pt x="-5990" y="381993"/>
                  <a:pt x="1015" y="398318"/>
                  <a:pt x="9117" y="398318"/>
                </a:cubicBezTo>
                <a:lnTo>
                  <a:pt x="164448" y="398318"/>
                </a:lnTo>
                <a:cubicBezTo>
                  <a:pt x="167058" y="423549"/>
                  <a:pt x="189627" y="441888"/>
                  <a:pt x="214858" y="439279"/>
                </a:cubicBezTo>
                <a:cubicBezTo>
                  <a:pt x="236486" y="437042"/>
                  <a:pt x="253583" y="419946"/>
                  <a:pt x="255819" y="398318"/>
                </a:cubicBezTo>
                <a:lnTo>
                  <a:pt x="411151" y="398318"/>
                </a:lnTo>
                <a:cubicBezTo>
                  <a:pt x="419252" y="398318"/>
                  <a:pt x="426257" y="382054"/>
                  <a:pt x="412308" y="375109"/>
                </a:cubicBezTo>
                <a:close/>
                <a:moveTo>
                  <a:pt x="190946" y="43858"/>
                </a:moveTo>
                <a:cubicBezTo>
                  <a:pt x="190946" y="33261"/>
                  <a:pt x="199537" y="24670"/>
                  <a:pt x="210134" y="24670"/>
                </a:cubicBezTo>
                <a:cubicBezTo>
                  <a:pt x="220731" y="24670"/>
                  <a:pt x="229322" y="33261"/>
                  <a:pt x="229322" y="43858"/>
                </a:cubicBezTo>
                <a:cubicBezTo>
                  <a:pt x="229296" y="45781"/>
                  <a:pt x="228988" y="47690"/>
                  <a:pt x="228408" y="49523"/>
                </a:cubicBezTo>
                <a:cubicBezTo>
                  <a:pt x="222381" y="48354"/>
                  <a:pt x="216270" y="47662"/>
                  <a:pt x="210134" y="47452"/>
                </a:cubicBezTo>
                <a:lnTo>
                  <a:pt x="210134" y="47452"/>
                </a:lnTo>
                <a:cubicBezTo>
                  <a:pt x="204000" y="47699"/>
                  <a:pt x="197893" y="48391"/>
                  <a:pt x="191860" y="49523"/>
                </a:cubicBezTo>
                <a:cubicBezTo>
                  <a:pt x="191269" y="47692"/>
                  <a:pt x="190961" y="45782"/>
                  <a:pt x="190946" y="43858"/>
                </a:cubicBezTo>
                <a:close/>
              </a:path>
            </a:pathLst>
          </a:custGeom>
          <a:solidFill>
            <a:srgbClr val="00B0F0"/>
          </a:solidFill>
          <a:ln w="605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19492 0.00301 L -6.25E-7 -3.7037E-7 " pathEditMode="relative" rAng="0" ptsTypes="AA">
                                      <p:cBhvr>
                                        <p:cTn id="17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-16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xit" presetSubtype="8" fill="hold" grpId="3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6.25E-7 -3.7037E-7 L -0.19492 0.00301 " pathEditMode="relative" rAng="0" ptsTypes="AA">
                                      <p:cBhvr>
                                        <p:cTn id="22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3" y="13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5" presetClass="exit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58333E-6 1.11022E-16 L -0.09817 0.00208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9" y="9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3638 -0.00417 L -1.04167E-6 0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20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xit" presetSubtype="4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9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4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5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2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-1.04167E-6 0 L -0.3638 -0.00417 " pathEditMode="relative" rAng="0" ptsTypes="AA">
                                      <p:cBhvr>
                                        <p:cTn id="5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90" y="-20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grpId="3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xit" presetSubtype="1" fill="hold" grpId="2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0.16597 L -4.58333E-6 -3.33333E-6 " pathEditMode="relative" rAng="0" ptsTypes="AA">
                                      <p:cBhvr>
                                        <p:cTn id="69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287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58333E-6 -3.33333E-6 L -0.09479 -0.00115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-6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2" presetClass="exit" presetSubtype="1" fill="hold" grpId="3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4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0.09713 0.00023 L -0.09713 -0.16597 " pathEditMode="relative" rAng="0" ptsTypes="AA">
                                      <p:cBhvr>
                                        <p:cTn id="76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1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path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5E-6 -1.85185E-6 L -0.31628 -1.85185E-6 " pathEditMode="relative" rAng="0" ptsTypes="AA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20" y="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3" presetClass="exit" presetSubtype="32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1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xit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6" presetClass="entr" presetSubtype="4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9062 0.00509 L -2.08333E-7 3.33333E-6 " pathEditMode="relative" rAng="0" ptsTypes="AA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-255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22" presetClass="exit" presetSubtype="8" fill="hold" grpId="3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2.08333E-7 3.33333E-6 L -0.19062 0.00509 " pathEditMode="relative" rAng="0" ptsTypes="AA">
                                      <p:cBhvr>
                                        <p:cTn id="112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31" y="255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4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path" presetSubtype="0" accel="50000" decel="50000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0.31628 -1.85185E-6 L 5E-6 -1.85185E-6 " pathEditMode="relative" rAng="0" ptsTypes="AA">
                                      <p:cBhvr>
                                        <p:cTn id="1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7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3" presetClass="exit" presetSubtype="32" fill="hold" grpId="5" nodeType="withEffect">
                                  <p:stCondLst>
                                    <p:cond delay="4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xit" presetSubtype="8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1" presetClass="exit" presetSubtype="0" fill="hold" grpId="1" nodeType="withEffect">
                                  <p:stCondLst>
                                    <p:cond delay="4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" dur="500" tmFilter="0,0; .5, 0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6" presetClass="exit" presetSubtype="2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37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0325 -0.00371 L 2.70833E-6 2.22222E-6 " pathEditMode="relative" rAng="0" ptsTypes="AA">
                                      <p:cBhvr>
                                        <p:cTn id="1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185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22" presetClass="exit" presetSubtype="2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5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42" presetClass="path" presetSubtype="0" accel="50000" decel="50000" fill="hold" grpId="3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2.70833E-6 2.22222E-6 L 0.10325 -0.00371 " pathEditMode="relative" rAng="0" ptsTypes="AA">
                                      <p:cBhvr>
                                        <p:cTn id="148" dur="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-185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0325 -0.00371 L 2.70833E-6 2.22222E-6 " pathEditMode="relative" rAng="0" ptsTypes="AA">
                                      <p:cBhvr>
                                        <p:cTn id="1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185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22" presetClass="exit" presetSubtype="2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5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3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2.70833E-6 2.22222E-6 L 0.10325 -0.00371 " pathEditMode="relative" rAng="0" ptsTypes="AA">
                                      <p:cBhvr>
                                        <p:cTn id="158" dur="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  <p:bldP spid="6" grpId="0" animBg="1"/>
      <p:bldP spid="6" grpId="1" animBg="1"/>
      <p:bldP spid="7" grpId="0"/>
      <p:bldP spid="7" grpId="1"/>
      <p:bldP spid="7" grpId="2"/>
      <p:bldP spid="7" grpId="3"/>
      <p:bldP spid="8" grpId="0" animBg="1"/>
      <p:bldP spid="8" grpId="1" animBg="1"/>
      <p:bldP spid="9" grpId="0"/>
      <p:bldP spid="9" grpId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1" grpId="3" animBg="1"/>
      <p:bldP spid="11" grpId="4" animBg="1"/>
      <p:bldP spid="12" grpId="0"/>
      <p:bldP spid="12" grpId="1"/>
      <p:bldP spid="12" grpId="2"/>
      <p:bldP spid="12" grpId="3"/>
      <p:bldP spid="13" grpId="0"/>
      <p:bldP spid="13" grpId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6" grpId="0" animBg="1"/>
      <p:bldP spid="16" grpId="1" animBg="1"/>
      <p:bldP spid="16" grpId="2" animBg="1"/>
      <p:bldP spid="16" grpId="3" animBg="1"/>
      <p:bldP spid="18" grpId="0" animBg="1"/>
      <p:bldP spid="18" grpId="1" animBg="1"/>
      <p:bldP spid="18" grpId="2" animBg="1"/>
      <p:bldP spid="18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92EB289-DBD1-4575-81A2-EF47903EF79C}"/>
              </a:ext>
            </a:extLst>
          </p:cNvPr>
          <p:cNvSpPr txBox="1"/>
          <p:nvPr/>
        </p:nvSpPr>
        <p:spPr>
          <a:xfrm>
            <a:off x="4634859" y="3697399"/>
            <a:ext cx="315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</a:rPr>
              <a:t>LIKE AND COMMENT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1758DA-B6A3-42B5-888A-781B34493127}"/>
              </a:ext>
            </a:extLst>
          </p:cNvPr>
          <p:cNvSpPr txBox="1"/>
          <p:nvPr/>
        </p:nvSpPr>
        <p:spPr>
          <a:xfrm>
            <a:off x="4593370" y="2822527"/>
            <a:ext cx="33233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spc="300" dirty="0">
                <a:solidFill>
                  <a:srgbClr val="FF0000"/>
                </a:solidFill>
                <a:latin typeface="Bebas Neue" panose="020B0606020202050201" pitchFamily="34" charset="0"/>
              </a:rPr>
              <a:t>subscribe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AD5CFEA-259F-4A9C-B06D-B996D61E2F23}"/>
              </a:ext>
            </a:extLst>
          </p:cNvPr>
          <p:cNvCxnSpPr>
            <a:cxnSpLocks/>
          </p:cNvCxnSpPr>
          <p:nvPr/>
        </p:nvCxnSpPr>
        <p:spPr>
          <a:xfrm flipV="1">
            <a:off x="4391530" y="3695325"/>
            <a:ext cx="3856347" cy="1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316E4442-CEFD-4B1E-B925-337880A6CB00}"/>
              </a:ext>
            </a:extLst>
          </p:cNvPr>
          <p:cNvSpPr/>
          <p:nvPr/>
        </p:nvSpPr>
        <p:spPr>
          <a:xfrm>
            <a:off x="7962370" y="3429000"/>
            <a:ext cx="532648" cy="5326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CA6E598-C36B-4E8D-8FE1-19CA53D1C80D}"/>
              </a:ext>
            </a:extLst>
          </p:cNvPr>
          <p:cNvSpPr/>
          <p:nvPr/>
        </p:nvSpPr>
        <p:spPr>
          <a:xfrm>
            <a:off x="3177457" y="2965174"/>
            <a:ext cx="1145772" cy="104392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0A6A7D-1D86-49B6-9B43-B783E23C294D}"/>
              </a:ext>
            </a:extLst>
          </p:cNvPr>
          <p:cNvCxnSpPr>
            <a:cxnSpLocks/>
          </p:cNvCxnSpPr>
          <p:nvPr/>
        </p:nvCxnSpPr>
        <p:spPr>
          <a:xfrm>
            <a:off x="4458299" y="2950891"/>
            <a:ext cx="1" cy="111584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Graphic 11" descr="Ringer">
            <a:extLst>
              <a:ext uri="{FF2B5EF4-FFF2-40B4-BE49-F238E27FC236}">
                <a16:creationId xmlns:a16="http://schemas.microsoft.com/office/drawing/2014/main" id="{F50CDBD5-F2ED-4518-A9D6-BEEFB74E1F3B}"/>
              </a:ext>
            </a:extLst>
          </p:cNvPr>
          <p:cNvSpPr/>
          <p:nvPr/>
        </p:nvSpPr>
        <p:spPr>
          <a:xfrm>
            <a:off x="3331588" y="3043751"/>
            <a:ext cx="837510" cy="886772"/>
          </a:xfrm>
          <a:custGeom>
            <a:avLst/>
            <a:gdLst>
              <a:gd name="connsiteX0" fmla="*/ 412308 w 414216"/>
              <a:gd name="connsiteY0" fmla="*/ 375109 h 438582"/>
              <a:gd name="connsiteX1" fmla="*/ 321668 w 414216"/>
              <a:gd name="connsiteY1" fmla="*/ 151981 h 438582"/>
              <a:gd name="connsiteX2" fmla="*/ 251982 w 414216"/>
              <a:gd name="connsiteY2" fmla="*/ 55736 h 438582"/>
              <a:gd name="connsiteX3" fmla="*/ 253687 w 414216"/>
              <a:gd name="connsiteY3" fmla="*/ 43554 h 438582"/>
              <a:gd name="connsiteX4" fmla="*/ 210134 w 414216"/>
              <a:gd name="connsiteY4" fmla="*/ 0 h 438582"/>
              <a:gd name="connsiteX5" fmla="*/ 166580 w 414216"/>
              <a:gd name="connsiteY5" fmla="*/ 43554 h 438582"/>
              <a:gd name="connsiteX6" fmla="*/ 168286 w 414216"/>
              <a:gd name="connsiteY6" fmla="*/ 55736 h 438582"/>
              <a:gd name="connsiteX7" fmla="*/ 98600 w 414216"/>
              <a:gd name="connsiteY7" fmla="*/ 151981 h 438582"/>
              <a:gd name="connsiteX8" fmla="*/ 7960 w 414216"/>
              <a:gd name="connsiteY8" fmla="*/ 375049 h 438582"/>
              <a:gd name="connsiteX9" fmla="*/ 9117 w 414216"/>
              <a:gd name="connsiteY9" fmla="*/ 398318 h 438582"/>
              <a:gd name="connsiteX10" fmla="*/ 164448 w 414216"/>
              <a:gd name="connsiteY10" fmla="*/ 398318 h 438582"/>
              <a:gd name="connsiteX11" fmla="*/ 214858 w 414216"/>
              <a:gd name="connsiteY11" fmla="*/ 439279 h 438582"/>
              <a:gd name="connsiteX12" fmla="*/ 255819 w 414216"/>
              <a:gd name="connsiteY12" fmla="*/ 398318 h 438582"/>
              <a:gd name="connsiteX13" fmla="*/ 411151 w 414216"/>
              <a:gd name="connsiteY13" fmla="*/ 398318 h 438582"/>
              <a:gd name="connsiteX14" fmla="*/ 412308 w 414216"/>
              <a:gd name="connsiteY14" fmla="*/ 375109 h 438582"/>
              <a:gd name="connsiteX15" fmla="*/ 190946 w 414216"/>
              <a:gd name="connsiteY15" fmla="*/ 43858 h 438582"/>
              <a:gd name="connsiteX16" fmla="*/ 210134 w 414216"/>
              <a:gd name="connsiteY16" fmla="*/ 24670 h 438582"/>
              <a:gd name="connsiteX17" fmla="*/ 229322 w 414216"/>
              <a:gd name="connsiteY17" fmla="*/ 43858 h 438582"/>
              <a:gd name="connsiteX18" fmla="*/ 228408 w 414216"/>
              <a:gd name="connsiteY18" fmla="*/ 49523 h 438582"/>
              <a:gd name="connsiteX19" fmla="*/ 210134 w 414216"/>
              <a:gd name="connsiteY19" fmla="*/ 47452 h 438582"/>
              <a:gd name="connsiteX20" fmla="*/ 210134 w 414216"/>
              <a:gd name="connsiteY20" fmla="*/ 47452 h 438582"/>
              <a:gd name="connsiteX21" fmla="*/ 191860 w 414216"/>
              <a:gd name="connsiteY21" fmla="*/ 49523 h 438582"/>
              <a:gd name="connsiteX22" fmla="*/ 190946 w 414216"/>
              <a:gd name="connsiteY22" fmla="*/ 43858 h 43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4216" h="438582">
                <a:moveTo>
                  <a:pt x="412308" y="375109"/>
                </a:moveTo>
                <a:cubicBezTo>
                  <a:pt x="378013" y="357932"/>
                  <a:pt x="326541" y="314195"/>
                  <a:pt x="321668" y="151981"/>
                </a:cubicBezTo>
                <a:cubicBezTo>
                  <a:pt x="319901" y="92346"/>
                  <a:pt x="282926" y="66701"/>
                  <a:pt x="251982" y="55736"/>
                </a:cubicBezTo>
                <a:cubicBezTo>
                  <a:pt x="253136" y="51779"/>
                  <a:pt x="253711" y="47676"/>
                  <a:pt x="253687" y="43554"/>
                </a:cubicBezTo>
                <a:cubicBezTo>
                  <a:pt x="253687" y="19500"/>
                  <a:pt x="234188" y="0"/>
                  <a:pt x="210134" y="0"/>
                </a:cubicBezTo>
                <a:cubicBezTo>
                  <a:pt x="186080" y="0"/>
                  <a:pt x="166580" y="19500"/>
                  <a:pt x="166580" y="43554"/>
                </a:cubicBezTo>
                <a:cubicBezTo>
                  <a:pt x="166557" y="47676"/>
                  <a:pt x="167131" y="51779"/>
                  <a:pt x="168286" y="55736"/>
                </a:cubicBezTo>
                <a:cubicBezTo>
                  <a:pt x="137341" y="66701"/>
                  <a:pt x="100366" y="92285"/>
                  <a:pt x="98600" y="151981"/>
                </a:cubicBezTo>
                <a:cubicBezTo>
                  <a:pt x="93727" y="314013"/>
                  <a:pt x="42254" y="357871"/>
                  <a:pt x="7960" y="375049"/>
                </a:cubicBezTo>
                <a:cubicBezTo>
                  <a:pt x="-5990" y="381993"/>
                  <a:pt x="1015" y="398318"/>
                  <a:pt x="9117" y="398318"/>
                </a:cubicBezTo>
                <a:lnTo>
                  <a:pt x="164448" y="398318"/>
                </a:lnTo>
                <a:cubicBezTo>
                  <a:pt x="167058" y="423549"/>
                  <a:pt x="189627" y="441888"/>
                  <a:pt x="214858" y="439279"/>
                </a:cubicBezTo>
                <a:cubicBezTo>
                  <a:pt x="236486" y="437042"/>
                  <a:pt x="253583" y="419946"/>
                  <a:pt x="255819" y="398318"/>
                </a:cubicBezTo>
                <a:lnTo>
                  <a:pt x="411151" y="398318"/>
                </a:lnTo>
                <a:cubicBezTo>
                  <a:pt x="419252" y="398318"/>
                  <a:pt x="426257" y="382054"/>
                  <a:pt x="412308" y="375109"/>
                </a:cubicBezTo>
                <a:close/>
                <a:moveTo>
                  <a:pt x="190946" y="43858"/>
                </a:moveTo>
                <a:cubicBezTo>
                  <a:pt x="190946" y="33261"/>
                  <a:pt x="199537" y="24670"/>
                  <a:pt x="210134" y="24670"/>
                </a:cubicBezTo>
                <a:cubicBezTo>
                  <a:pt x="220731" y="24670"/>
                  <a:pt x="229322" y="33261"/>
                  <a:pt x="229322" y="43858"/>
                </a:cubicBezTo>
                <a:cubicBezTo>
                  <a:pt x="229296" y="45781"/>
                  <a:pt x="228988" y="47690"/>
                  <a:pt x="228408" y="49523"/>
                </a:cubicBezTo>
                <a:cubicBezTo>
                  <a:pt x="222381" y="48354"/>
                  <a:pt x="216270" y="47662"/>
                  <a:pt x="210134" y="47452"/>
                </a:cubicBezTo>
                <a:lnTo>
                  <a:pt x="210134" y="47452"/>
                </a:lnTo>
                <a:cubicBezTo>
                  <a:pt x="204000" y="47699"/>
                  <a:pt x="197893" y="48391"/>
                  <a:pt x="191860" y="49523"/>
                </a:cubicBezTo>
                <a:cubicBezTo>
                  <a:pt x="191269" y="47692"/>
                  <a:pt x="190961" y="45782"/>
                  <a:pt x="190946" y="43858"/>
                </a:cubicBezTo>
                <a:close/>
              </a:path>
            </a:pathLst>
          </a:custGeom>
          <a:solidFill>
            <a:srgbClr val="00B0F0"/>
          </a:solidFill>
          <a:ln w="605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81911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path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08333E-7 1.11111E-6 L -0.31628 1.11111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20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3" presetClass="exit" presetSubtype="32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xit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9063 0.00509 L 5E-6 -2.22222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31" y="-25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xit" presetSubtype="8" fill="hold" grpId="3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2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5E-6 -2.22222E-6 L -0.19063 0.00509 " pathEditMode="relative" rAng="0" ptsTypes="AA">
                                      <p:cBhvr>
                                        <p:cTn id="40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31" y="25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4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0.31628 1.11111E-6 L 2.08333E-7 1.11111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3" presetClass="exit" presetSubtype="32" fill="hold" grpId="5" nodeType="withEffect">
                                  <p:stCondLst>
                                    <p:cond delay="4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1" presetClass="exit" presetSubtype="0" fill="hold" grpId="1" nodeType="withEffect">
                                  <p:stCondLst>
                                    <p:cond delay="4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500" tmFilter="0,0; .5, 0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6" presetClass="exit" presetSubtype="2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5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0326 -0.0037 L -2.08333E-6 -3.33333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185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2" presetClass="exit" presetSubtype="2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3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3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2.08333E-6 -3.33333E-6 L 0.10326 -0.0037 " pathEditMode="relative" rAng="0" ptsTypes="AA">
                                      <p:cBhvr>
                                        <p:cTn id="76" dur="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-185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0326 -0.0037 L -2.08333E-6 -3.33333E-6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185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2" presetClass="exit" presetSubtype="2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3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3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2.08333E-6 -3.33333E-6 L 0.10326 -0.0037 " pathEditMode="relative" rAng="0" ptsTypes="AA">
                                      <p:cBhvr>
                                        <p:cTn id="86" dur="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12" grpId="3"/>
      <p:bldP spid="13" grpId="0"/>
      <p:bldP spid="13" grpId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6" grpId="0" animBg="1"/>
      <p:bldP spid="16" grpId="1" animBg="1"/>
      <p:bldP spid="16" grpId="2" animBg="1"/>
      <p:bldP spid="16" grpId="3" animBg="1"/>
      <p:bldP spid="18" grpId="0" animBg="1"/>
      <p:bldP spid="18" grpId="1" animBg="1"/>
      <p:bldP spid="18" grpId="2" animBg="1"/>
      <p:bldP spid="18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95F779-96AF-4468-AB98-0E44745718C5}"/>
              </a:ext>
            </a:extLst>
          </p:cNvPr>
          <p:cNvSpPr txBox="1"/>
          <p:nvPr/>
        </p:nvSpPr>
        <p:spPr>
          <a:xfrm>
            <a:off x="5274997" y="2835193"/>
            <a:ext cx="2565126" cy="830997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ID" sz="48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bas Neue" panose="020B0606020202050201" pitchFamily="34" charset="0"/>
              </a:rPr>
              <a:t>subscribe</a:t>
            </a:r>
            <a:endParaRPr lang="en-US" sz="48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bas Neue" panose="020B0606020202050201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8C0E86A3-B93D-45B7-ADC8-78E8C6C53A28}"/>
              </a:ext>
            </a:extLst>
          </p:cNvPr>
          <p:cNvSpPr/>
          <p:nvPr/>
        </p:nvSpPr>
        <p:spPr>
          <a:xfrm>
            <a:off x="4346883" y="2531616"/>
            <a:ext cx="819352" cy="1438152"/>
          </a:xfrm>
          <a:custGeom>
            <a:avLst/>
            <a:gdLst>
              <a:gd name="connsiteX0" fmla="*/ 0 w 798286"/>
              <a:gd name="connsiteY0" fmla="*/ 0 h 885372"/>
              <a:gd name="connsiteX1" fmla="*/ 798286 w 798286"/>
              <a:gd name="connsiteY1" fmla="*/ 0 h 885372"/>
              <a:gd name="connsiteX2" fmla="*/ 798286 w 798286"/>
              <a:gd name="connsiteY2" fmla="*/ 885372 h 885372"/>
              <a:gd name="connsiteX3" fmla="*/ 0 w 798286"/>
              <a:gd name="connsiteY3" fmla="*/ 885372 h 885372"/>
              <a:gd name="connsiteX4" fmla="*/ 0 w 798286"/>
              <a:gd name="connsiteY4" fmla="*/ 0 h 885372"/>
              <a:gd name="connsiteX0" fmla="*/ 0 w 798286"/>
              <a:gd name="connsiteY0" fmla="*/ 0 h 885372"/>
              <a:gd name="connsiteX1" fmla="*/ 769257 w 798286"/>
              <a:gd name="connsiteY1" fmla="*/ 145143 h 885372"/>
              <a:gd name="connsiteX2" fmla="*/ 798286 w 798286"/>
              <a:gd name="connsiteY2" fmla="*/ 885372 h 885372"/>
              <a:gd name="connsiteX3" fmla="*/ 0 w 798286"/>
              <a:gd name="connsiteY3" fmla="*/ 885372 h 885372"/>
              <a:gd name="connsiteX4" fmla="*/ 0 w 798286"/>
              <a:gd name="connsiteY4" fmla="*/ 0 h 885372"/>
              <a:gd name="connsiteX0" fmla="*/ 0 w 769258"/>
              <a:gd name="connsiteY0" fmla="*/ 0 h 885372"/>
              <a:gd name="connsiteX1" fmla="*/ 769257 w 769258"/>
              <a:gd name="connsiteY1" fmla="*/ 145143 h 885372"/>
              <a:gd name="connsiteX2" fmla="*/ 769258 w 769258"/>
              <a:gd name="connsiteY2" fmla="*/ 725715 h 885372"/>
              <a:gd name="connsiteX3" fmla="*/ 0 w 769258"/>
              <a:gd name="connsiteY3" fmla="*/ 885372 h 885372"/>
              <a:gd name="connsiteX4" fmla="*/ 0 w 769258"/>
              <a:gd name="connsiteY4" fmla="*/ 0 h 885372"/>
              <a:gd name="connsiteX0" fmla="*/ 0 w 769257"/>
              <a:gd name="connsiteY0" fmla="*/ 0 h 885372"/>
              <a:gd name="connsiteX1" fmla="*/ 769257 w 769257"/>
              <a:gd name="connsiteY1" fmla="*/ 145143 h 885372"/>
              <a:gd name="connsiteX2" fmla="*/ 612096 w 769257"/>
              <a:gd name="connsiteY2" fmla="*/ 759053 h 885372"/>
              <a:gd name="connsiteX3" fmla="*/ 0 w 769257"/>
              <a:gd name="connsiteY3" fmla="*/ 885372 h 885372"/>
              <a:gd name="connsiteX4" fmla="*/ 0 w 769257"/>
              <a:gd name="connsiteY4" fmla="*/ 0 h 885372"/>
              <a:gd name="connsiteX0" fmla="*/ 0 w 612096"/>
              <a:gd name="connsiteY0" fmla="*/ 0 h 885372"/>
              <a:gd name="connsiteX1" fmla="*/ 583519 w 612096"/>
              <a:gd name="connsiteY1" fmla="*/ 107043 h 885372"/>
              <a:gd name="connsiteX2" fmla="*/ 612096 w 612096"/>
              <a:gd name="connsiteY2" fmla="*/ 759053 h 885372"/>
              <a:gd name="connsiteX3" fmla="*/ 0 w 612096"/>
              <a:gd name="connsiteY3" fmla="*/ 885372 h 885372"/>
              <a:gd name="connsiteX4" fmla="*/ 0 w 612096"/>
              <a:gd name="connsiteY4" fmla="*/ 0 h 88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096" h="885372">
                <a:moveTo>
                  <a:pt x="0" y="0"/>
                </a:moveTo>
                <a:lnTo>
                  <a:pt x="583519" y="107043"/>
                </a:lnTo>
                <a:cubicBezTo>
                  <a:pt x="583519" y="300567"/>
                  <a:pt x="612096" y="565529"/>
                  <a:pt x="612096" y="759053"/>
                </a:cubicBezTo>
                <a:lnTo>
                  <a:pt x="0" y="885372"/>
                </a:lnTo>
                <a:lnTo>
                  <a:pt x="0" y="0"/>
                </a:lnTo>
                <a:close/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BC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41059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19492 0.00301 L -6.25E-7 -2.59259E-6 " pathEditMode="relative" rAng="0" ptsTypes="AA">
                                      <p:cBhvr>
                                        <p:cTn id="17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40" y="-16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xit" presetSubtype="8" fill="hold" grpId="3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6.25E-7 -2.59259E-6 L -0.19492 0.00301 " pathEditMode="relative" rAng="0" ptsTypes="AA">
                                      <p:cBhvr>
                                        <p:cTn id="22" dur="1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3" y="13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5" presetClass="exit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03E8AC0-1E01-4EFB-AA77-AAB3788F7996}"/>
              </a:ext>
            </a:extLst>
          </p:cNvPr>
          <p:cNvSpPr/>
          <p:nvPr/>
        </p:nvSpPr>
        <p:spPr>
          <a:xfrm>
            <a:off x="2953128" y="2924378"/>
            <a:ext cx="5753825" cy="123825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FEF416-E596-482A-B8C0-5B282E40A92C}"/>
              </a:ext>
            </a:extLst>
          </p:cNvPr>
          <p:cNvSpPr txBox="1"/>
          <p:nvPr/>
        </p:nvSpPr>
        <p:spPr>
          <a:xfrm>
            <a:off x="4447454" y="2861974"/>
            <a:ext cx="42594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bas Neue" panose="020B0606020202050201" pitchFamily="34" charset="0"/>
              </a:rPr>
              <a:t>Subscribe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10E542-CD53-4CFF-86F6-9AED2310132B}"/>
              </a:ext>
            </a:extLst>
          </p:cNvPr>
          <p:cNvSpPr/>
          <p:nvPr/>
        </p:nvSpPr>
        <p:spPr>
          <a:xfrm>
            <a:off x="6683303" y="4159368"/>
            <a:ext cx="2085521" cy="4607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8B2825-5BD4-4E7C-974D-1D044984E069}"/>
              </a:ext>
            </a:extLst>
          </p:cNvPr>
          <p:cNvSpPr txBox="1"/>
          <p:nvPr/>
        </p:nvSpPr>
        <p:spPr>
          <a:xfrm>
            <a:off x="6754607" y="4140095"/>
            <a:ext cx="2044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2A03B0-C8EB-466E-B60D-20E2B7AE43F0}"/>
              </a:ext>
            </a:extLst>
          </p:cNvPr>
          <p:cNvSpPr/>
          <p:nvPr/>
        </p:nvSpPr>
        <p:spPr>
          <a:xfrm>
            <a:off x="3001127" y="2924378"/>
            <a:ext cx="1262720" cy="1234659"/>
          </a:xfrm>
          <a:prstGeom prst="rect">
            <a:avLst/>
          </a:prstGeom>
          <a:solidFill>
            <a:schemeClr val="bg1"/>
          </a:solidFill>
          <a:ln w="28575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raphic 11" descr="Ringer">
            <a:extLst>
              <a:ext uri="{FF2B5EF4-FFF2-40B4-BE49-F238E27FC236}">
                <a16:creationId xmlns:a16="http://schemas.microsoft.com/office/drawing/2014/main" id="{12FA6BF5-1D59-474A-A46F-CACF6F3E7DB0}"/>
              </a:ext>
            </a:extLst>
          </p:cNvPr>
          <p:cNvSpPr/>
          <p:nvPr/>
        </p:nvSpPr>
        <p:spPr>
          <a:xfrm>
            <a:off x="3119530" y="2969461"/>
            <a:ext cx="1025914" cy="1086260"/>
          </a:xfrm>
          <a:custGeom>
            <a:avLst/>
            <a:gdLst>
              <a:gd name="connsiteX0" fmla="*/ 412308 w 414216"/>
              <a:gd name="connsiteY0" fmla="*/ 375109 h 438582"/>
              <a:gd name="connsiteX1" fmla="*/ 321668 w 414216"/>
              <a:gd name="connsiteY1" fmla="*/ 151981 h 438582"/>
              <a:gd name="connsiteX2" fmla="*/ 251982 w 414216"/>
              <a:gd name="connsiteY2" fmla="*/ 55736 h 438582"/>
              <a:gd name="connsiteX3" fmla="*/ 253687 w 414216"/>
              <a:gd name="connsiteY3" fmla="*/ 43554 h 438582"/>
              <a:gd name="connsiteX4" fmla="*/ 210134 w 414216"/>
              <a:gd name="connsiteY4" fmla="*/ 0 h 438582"/>
              <a:gd name="connsiteX5" fmla="*/ 166580 w 414216"/>
              <a:gd name="connsiteY5" fmla="*/ 43554 h 438582"/>
              <a:gd name="connsiteX6" fmla="*/ 168286 w 414216"/>
              <a:gd name="connsiteY6" fmla="*/ 55736 h 438582"/>
              <a:gd name="connsiteX7" fmla="*/ 98600 w 414216"/>
              <a:gd name="connsiteY7" fmla="*/ 151981 h 438582"/>
              <a:gd name="connsiteX8" fmla="*/ 7960 w 414216"/>
              <a:gd name="connsiteY8" fmla="*/ 375049 h 438582"/>
              <a:gd name="connsiteX9" fmla="*/ 9117 w 414216"/>
              <a:gd name="connsiteY9" fmla="*/ 398318 h 438582"/>
              <a:gd name="connsiteX10" fmla="*/ 164448 w 414216"/>
              <a:gd name="connsiteY10" fmla="*/ 398318 h 438582"/>
              <a:gd name="connsiteX11" fmla="*/ 214858 w 414216"/>
              <a:gd name="connsiteY11" fmla="*/ 439279 h 438582"/>
              <a:gd name="connsiteX12" fmla="*/ 255819 w 414216"/>
              <a:gd name="connsiteY12" fmla="*/ 398318 h 438582"/>
              <a:gd name="connsiteX13" fmla="*/ 411151 w 414216"/>
              <a:gd name="connsiteY13" fmla="*/ 398318 h 438582"/>
              <a:gd name="connsiteX14" fmla="*/ 412308 w 414216"/>
              <a:gd name="connsiteY14" fmla="*/ 375109 h 438582"/>
              <a:gd name="connsiteX15" fmla="*/ 190946 w 414216"/>
              <a:gd name="connsiteY15" fmla="*/ 43858 h 438582"/>
              <a:gd name="connsiteX16" fmla="*/ 210134 w 414216"/>
              <a:gd name="connsiteY16" fmla="*/ 24670 h 438582"/>
              <a:gd name="connsiteX17" fmla="*/ 229322 w 414216"/>
              <a:gd name="connsiteY17" fmla="*/ 43858 h 438582"/>
              <a:gd name="connsiteX18" fmla="*/ 228408 w 414216"/>
              <a:gd name="connsiteY18" fmla="*/ 49523 h 438582"/>
              <a:gd name="connsiteX19" fmla="*/ 210134 w 414216"/>
              <a:gd name="connsiteY19" fmla="*/ 47452 h 438582"/>
              <a:gd name="connsiteX20" fmla="*/ 210134 w 414216"/>
              <a:gd name="connsiteY20" fmla="*/ 47452 h 438582"/>
              <a:gd name="connsiteX21" fmla="*/ 191860 w 414216"/>
              <a:gd name="connsiteY21" fmla="*/ 49523 h 438582"/>
              <a:gd name="connsiteX22" fmla="*/ 190946 w 414216"/>
              <a:gd name="connsiteY22" fmla="*/ 43858 h 43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4216" h="438582">
                <a:moveTo>
                  <a:pt x="412308" y="375109"/>
                </a:moveTo>
                <a:cubicBezTo>
                  <a:pt x="378013" y="357932"/>
                  <a:pt x="326541" y="314195"/>
                  <a:pt x="321668" y="151981"/>
                </a:cubicBezTo>
                <a:cubicBezTo>
                  <a:pt x="319901" y="92346"/>
                  <a:pt x="282926" y="66701"/>
                  <a:pt x="251982" y="55736"/>
                </a:cubicBezTo>
                <a:cubicBezTo>
                  <a:pt x="253136" y="51779"/>
                  <a:pt x="253711" y="47676"/>
                  <a:pt x="253687" y="43554"/>
                </a:cubicBezTo>
                <a:cubicBezTo>
                  <a:pt x="253687" y="19500"/>
                  <a:pt x="234188" y="0"/>
                  <a:pt x="210134" y="0"/>
                </a:cubicBezTo>
                <a:cubicBezTo>
                  <a:pt x="186080" y="0"/>
                  <a:pt x="166580" y="19500"/>
                  <a:pt x="166580" y="43554"/>
                </a:cubicBezTo>
                <a:cubicBezTo>
                  <a:pt x="166557" y="47676"/>
                  <a:pt x="167131" y="51779"/>
                  <a:pt x="168286" y="55736"/>
                </a:cubicBezTo>
                <a:cubicBezTo>
                  <a:pt x="137341" y="66701"/>
                  <a:pt x="100366" y="92285"/>
                  <a:pt x="98600" y="151981"/>
                </a:cubicBezTo>
                <a:cubicBezTo>
                  <a:pt x="93727" y="314013"/>
                  <a:pt x="42254" y="357871"/>
                  <a:pt x="7960" y="375049"/>
                </a:cubicBezTo>
                <a:cubicBezTo>
                  <a:pt x="-5990" y="381993"/>
                  <a:pt x="1015" y="398318"/>
                  <a:pt x="9117" y="398318"/>
                </a:cubicBezTo>
                <a:lnTo>
                  <a:pt x="164448" y="398318"/>
                </a:lnTo>
                <a:cubicBezTo>
                  <a:pt x="167058" y="423549"/>
                  <a:pt x="189627" y="441888"/>
                  <a:pt x="214858" y="439279"/>
                </a:cubicBezTo>
                <a:cubicBezTo>
                  <a:pt x="236486" y="437042"/>
                  <a:pt x="253583" y="419946"/>
                  <a:pt x="255819" y="398318"/>
                </a:cubicBezTo>
                <a:lnTo>
                  <a:pt x="411151" y="398318"/>
                </a:lnTo>
                <a:cubicBezTo>
                  <a:pt x="419252" y="398318"/>
                  <a:pt x="426257" y="382054"/>
                  <a:pt x="412308" y="375109"/>
                </a:cubicBezTo>
                <a:close/>
                <a:moveTo>
                  <a:pt x="190946" y="43858"/>
                </a:moveTo>
                <a:cubicBezTo>
                  <a:pt x="190946" y="33261"/>
                  <a:pt x="199537" y="24670"/>
                  <a:pt x="210134" y="24670"/>
                </a:cubicBezTo>
                <a:cubicBezTo>
                  <a:pt x="220731" y="24670"/>
                  <a:pt x="229322" y="33261"/>
                  <a:pt x="229322" y="43858"/>
                </a:cubicBezTo>
                <a:cubicBezTo>
                  <a:pt x="229296" y="45781"/>
                  <a:pt x="228988" y="47690"/>
                  <a:pt x="228408" y="49523"/>
                </a:cubicBezTo>
                <a:cubicBezTo>
                  <a:pt x="222381" y="48354"/>
                  <a:pt x="216270" y="47662"/>
                  <a:pt x="210134" y="47452"/>
                </a:cubicBezTo>
                <a:lnTo>
                  <a:pt x="210134" y="47452"/>
                </a:lnTo>
                <a:cubicBezTo>
                  <a:pt x="204000" y="47699"/>
                  <a:pt x="197893" y="48391"/>
                  <a:pt x="191860" y="49523"/>
                </a:cubicBezTo>
                <a:cubicBezTo>
                  <a:pt x="191269" y="47692"/>
                  <a:pt x="190961" y="45782"/>
                  <a:pt x="190946" y="43858"/>
                </a:cubicBezTo>
                <a:close/>
              </a:path>
            </a:pathLst>
          </a:custGeom>
          <a:solidFill>
            <a:srgbClr val="00B0F0"/>
          </a:solidFill>
          <a:ln w="605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2632"/>
      </p:ext>
    </p:extLst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4.81481E-6 L -0.09818 0.0020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9" y="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3638 -0.00417 L -3.125E-6 4.81481E-6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90" y="20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xit" presetSubtype="4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4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2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-3.125E-6 4.81481E-6 L -0.3638 -0.00417 " pathEditMode="relative" rAng="0" ptsTypes="AA">
                                      <p:cBhvr>
                                        <p:cTn id="34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90" y="-20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xit" presetSubtype="8" fill="hold" grpId="3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1" fill="hold" grpId="2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16597 L 3.33333E-6 1.48148E-6 " pathEditMode="relative" rAng="0" ptsTypes="AA">
                                      <p:cBhvr>
                                        <p:cTn id="45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28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1.48148E-6 L -0.09479 -0.0011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-6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2" presetClass="exit" presetSubtype="1" fill="hold" grpId="3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4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0.09714 0.00023 L -0.09714 -0.16597 " pathEditMode="relative" rAng="0" ptsTypes="AA">
                                      <p:cBhvr>
                                        <p:cTn id="52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7" grpId="1"/>
      <p:bldP spid="7" grpId="2"/>
      <p:bldP spid="7" grpId="3"/>
      <p:bldP spid="8" grpId="0" animBg="1"/>
      <p:bldP spid="8" grpId="1" animBg="1"/>
      <p:bldP spid="9" grpId="0"/>
      <p:bldP spid="9" grpId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1" grpId="3" animBg="1"/>
      <p:bldP spid="11" grpId="4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319523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Bebas Neue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Creative Pro</cp:lastModifiedBy>
  <cp:revision>4</cp:revision>
  <dcterms:created xsi:type="dcterms:W3CDTF">2019-09-09T15:00:15Z</dcterms:created>
  <dcterms:modified xsi:type="dcterms:W3CDTF">2020-09-22T03:10:10Z</dcterms:modified>
</cp:coreProperties>
</file>