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99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drgvg.com/botox-treatment.html"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hyperlink" Target="http://www.drgvg.com/breast-equalization-treatment.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drgvg.com/breast-equalization-treatment.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drgvg.com/botox-treatment.html" TargetMode="External"/><Relationship Id="rId2" Type="http://schemas.openxmlformats.org/officeDocument/2006/relationships/hyperlink" Target="http://www.drgvg.com/breast-equalization-treatment.html"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2.gstatic.com/images?q=tbn:ANd9GcSaEQIZohkbvioCg6BFZ0LTplHtVzGe7cnYzdODPhEeQnHpINRG"/>
          <p:cNvPicPr>
            <a:picLocks noChangeAspect="1" noChangeArrowheads="1"/>
          </p:cNvPicPr>
          <p:nvPr/>
        </p:nvPicPr>
        <p:blipFill>
          <a:blip r:embed="rId2" cstate="print"/>
          <a:srcRect/>
          <a:stretch>
            <a:fillRect/>
          </a:stretch>
        </p:blipFill>
        <p:spPr bwMode="auto">
          <a:xfrm>
            <a:off x="2590800" y="990600"/>
            <a:ext cx="4114800" cy="1524000"/>
          </a:xfrm>
          <a:prstGeom prst="rect">
            <a:avLst/>
          </a:prstGeom>
          <a:noFill/>
        </p:spPr>
      </p:pic>
      <p:sp>
        <p:nvSpPr>
          <p:cNvPr id="4" name="Rectangle 3"/>
          <p:cNvSpPr/>
          <p:nvPr/>
        </p:nvSpPr>
        <p:spPr>
          <a:xfrm>
            <a:off x="2667000" y="2438400"/>
            <a:ext cx="3832395" cy="1569660"/>
          </a:xfrm>
          <a:prstGeom prst="rect">
            <a:avLst/>
          </a:prstGeom>
          <a:noFill/>
        </p:spPr>
        <p:txBody>
          <a:bodyPr wrap="none" lIns="91440" tIns="45720" rIns="91440" bIns="45720">
            <a:spAutoFit/>
          </a:bodyPr>
          <a:lstStyle/>
          <a:p>
            <a:pPr algn="ctr"/>
            <a:r>
              <a:rPr lang="en-U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a:t>
            </a:r>
          </a:p>
          <a:p>
            <a:pPr algn="ctr"/>
            <a:r>
              <a:rPr lang="en-U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DrGVG</a:t>
            </a:r>
            <a:r>
              <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Clinic</a:t>
            </a:r>
            <a:endParaRPr lang="en-US"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152400" y="4876800"/>
            <a:ext cx="4572000" cy="1785104"/>
          </a:xfrm>
          <a:prstGeom prst="rect">
            <a:avLst/>
          </a:prstGeom>
        </p:spPr>
        <p:txBody>
          <a:bodyPr>
            <a:spAutoFit/>
          </a:bodyPr>
          <a:lstStyle/>
          <a:p>
            <a:pPr fontAlgn="base"/>
            <a:r>
              <a:rPr lang="en-US" sz="2000" b="1" u="sng" dirty="0" smtClean="0">
                <a:solidFill>
                  <a:srgbClr val="002060"/>
                </a:solidFill>
              </a:rPr>
              <a:t>Dr GVG Aesthetic Clinic</a:t>
            </a:r>
          </a:p>
          <a:p>
            <a:pPr fontAlgn="base"/>
            <a:r>
              <a:rPr lang="en-US" dirty="0" smtClean="0"/>
              <a:t/>
            </a:r>
            <a:br>
              <a:rPr lang="en-US" dirty="0" smtClean="0"/>
            </a:br>
            <a:r>
              <a:rPr lang="en-US" b="1" dirty="0" smtClean="0"/>
              <a:t>#884, 39th Cross, 19th Main</a:t>
            </a:r>
            <a:br>
              <a:rPr lang="en-US" b="1" dirty="0" smtClean="0"/>
            </a:br>
            <a:r>
              <a:rPr lang="en-US" b="1" dirty="0" err="1" smtClean="0"/>
              <a:t>Jayanagar</a:t>
            </a:r>
            <a:r>
              <a:rPr lang="en-US" b="1" dirty="0" smtClean="0"/>
              <a:t> 4th 'T' Block</a:t>
            </a:r>
            <a:br>
              <a:rPr lang="en-US" b="1" dirty="0" smtClean="0"/>
            </a:br>
            <a:r>
              <a:rPr lang="en-US" b="1" dirty="0" smtClean="0"/>
              <a:t>Bangalore - 560041. </a:t>
            </a:r>
          </a:p>
          <a:p>
            <a:pPr fontAlgn="base"/>
            <a:r>
              <a:rPr lang="en-US" b="1" dirty="0" smtClean="0"/>
              <a:t>Tel: 41744222/4224</a:t>
            </a:r>
            <a:endParaRPr lang="en-US" b="1" dirty="0"/>
          </a:p>
        </p:txBody>
      </p:sp>
      <p:pic>
        <p:nvPicPr>
          <p:cNvPr id="6" name="Picture 5" descr="http://www.drgvg.com/images/logo-gvg.png">
            <a:hlinkClick r:id="rId3"/>
          </p:cNvPr>
          <p:cNvPicPr>
            <a:picLocks noChangeAspect="1" noChangeArrowheads="1"/>
          </p:cNvPicPr>
          <p:nvPr/>
        </p:nvPicPr>
        <p:blipFill>
          <a:blip r:embed="rId4" cstate="print"/>
          <a:srcRect/>
          <a:stretch>
            <a:fillRect/>
          </a:stretch>
        </p:blipFill>
        <p:spPr bwMode="auto">
          <a:xfrm>
            <a:off x="7010400" y="0"/>
            <a:ext cx="2133600" cy="1066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609600"/>
            <a:ext cx="6713889" cy="523220"/>
          </a:xfrm>
          <a:prstGeom prst="rect">
            <a:avLst/>
          </a:prstGeom>
        </p:spPr>
        <p:txBody>
          <a:bodyPr wrap="none">
            <a:spAutoFit/>
          </a:bodyPr>
          <a:lstStyle/>
          <a:p>
            <a:r>
              <a:rPr lang="en-US" sz="2800" b="1" dirty="0" smtClean="0">
                <a:hlinkClick r:id="rId2"/>
              </a:rPr>
              <a:t>Breast reduction surgery Bangalore </a:t>
            </a:r>
            <a:r>
              <a:rPr lang="en-US" sz="2800" b="1" dirty="0" smtClean="0"/>
              <a:t>- </a:t>
            </a:r>
            <a:r>
              <a:rPr lang="en-US" sz="2800" b="1" dirty="0" err="1" smtClean="0"/>
              <a:t>DrGVG</a:t>
            </a:r>
            <a:endParaRPr lang="en-US" sz="2800" b="1" dirty="0"/>
          </a:p>
        </p:txBody>
      </p:sp>
      <p:sp>
        <p:nvSpPr>
          <p:cNvPr id="5" name="Rectangle 4"/>
          <p:cNvSpPr/>
          <p:nvPr/>
        </p:nvSpPr>
        <p:spPr>
          <a:xfrm>
            <a:off x="0" y="1752600"/>
            <a:ext cx="9144000" cy="1200329"/>
          </a:xfrm>
          <a:prstGeom prst="rect">
            <a:avLst/>
          </a:prstGeom>
        </p:spPr>
        <p:txBody>
          <a:bodyPr wrap="square">
            <a:spAutoFit/>
          </a:bodyPr>
          <a:lstStyle/>
          <a:p>
            <a:pPr>
              <a:buFont typeface="Wingdings" pitchFamily="2" charset="2"/>
              <a:buChar char="Ø"/>
            </a:pPr>
            <a:r>
              <a:rPr lang="en-US" i="1" dirty="0" smtClean="0"/>
              <a:t>Breast reduction can be defined as the surgical reduction of breast volume to achieve a smaller aesthetically shaped breast mound with concomitant relief of the potential symptoms of a large breast. There is some evidence to suggest that breast reduction may reduce the individual risk of breast cancer.</a:t>
            </a:r>
            <a:endParaRPr lang="en-US" dirty="0"/>
          </a:p>
        </p:txBody>
      </p:sp>
      <p:sp>
        <p:nvSpPr>
          <p:cNvPr id="6" name="Rectangle 5"/>
          <p:cNvSpPr/>
          <p:nvPr/>
        </p:nvSpPr>
        <p:spPr>
          <a:xfrm>
            <a:off x="0" y="3200400"/>
            <a:ext cx="9144000" cy="923330"/>
          </a:xfrm>
          <a:prstGeom prst="rect">
            <a:avLst/>
          </a:prstGeom>
        </p:spPr>
        <p:txBody>
          <a:bodyPr wrap="square">
            <a:spAutoFit/>
          </a:bodyPr>
          <a:lstStyle/>
          <a:p>
            <a:pPr>
              <a:buFont typeface="Wingdings" pitchFamily="2" charset="2"/>
              <a:buChar char="Ø"/>
            </a:pPr>
            <a:r>
              <a:rPr lang="en-US" i="1" dirty="0" smtClean="0"/>
              <a:t>A significant portion of the breast tissue is removed during the surgery. This causes a reduction in the chance for breast cancer after breast reduction. Regular screening and check ups should be continued after the surgery, as the cancer risk is not nullified. </a:t>
            </a:r>
            <a:endParaRPr lang="en-US" i="1" dirty="0"/>
          </a:p>
        </p:txBody>
      </p:sp>
      <p:sp>
        <p:nvSpPr>
          <p:cNvPr id="7" name="Rectangle 6"/>
          <p:cNvSpPr/>
          <p:nvPr/>
        </p:nvSpPr>
        <p:spPr>
          <a:xfrm>
            <a:off x="0" y="4495800"/>
            <a:ext cx="9144000" cy="1754326"/>
          </a:xfrm>
          <a:prstGeom prst="rect">
            <a:avLst/>
          </a:prstGeom>
        </p:spPr>
        <p:txBody>
          <a:bodyPr wrap="square">
            <a:spAutoFit/>
          </a:bodyPr>
          <a:lstStyle/>
          <a:p>
            <a:pPr>
              <a:buFont typeface="Wingdings" pitchFamily="2" charset="2"/>
              <a:buChar char="Ø"/>
            </a:pPr>
            <a:r>
              <a:rPr lang="en-US" i="1" dirty="0" smtClean="0"/>
              <a:t>Large breasts can cause a many problems, including neck, back, and shoulder pain, headaches, shoulder-grooving (where the bra-straps dig in), postural problems </a:t>
            </a:r>
            <a:r>
              <a:rPr lang="en-US" i="1" dirty="0" smtClean="0"/>
              <a:t>, </a:t>
            </a:r>
            <a:r>
              <a:rPr lang="en-US" i="1" dirty="0" smtClean="0"/>
              <a:t>interference with activities and exercise, rashes under the breasts, inability to find clothing that fits properly, and problems with self-image. As a result, women with large breasts are often in chronic pain, have little energy, may be overweight because they are unable to exercise, and have self-image problems, all of which interfere with quality of life.</a:t>
            </a:r>
            <a:endParaRPr lang="en-US"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457200"/>
            <a:ext cx="6245492" cy="584775"/>
          </a:xfrm>
          <a:prstGeom prst="rect">
            <a:avLst/>
          </a:prstGeom>
        </p:spPr>
        <p:txBody>
          <a:bodyPr wrap="none">
            <a:spAutoFit/>
          </a:bodyPr>
          <a:lstStyle/>
          <a:p>
            <a:r>
              <a:rPr lang="en-US" sz="3200" b="1" dirty="0" smtClean="0">
                <a:hlinkClick r:id="rId2"/>
              </a:rPr>
              <a:t>Breast Lift Treatment Clinic </a:t>
            </a:r>
            <a:r>
              <a:rPr lang="en-US" sz="3200" b="1" dirty="0" smtClean="0"/>
              <a:t>- </a:t>
            </a:r>
            <a:r>
              <a:rPr lang="en-US" sz="3200" b="1" dirty="0" err="1" smtClean="0"/>
              <a:t>DrGVG</a:t>
            </a:r>
            <a:endParaRPr lang="en-US" sz="3200" b="1" dirty="0"/>
          </a:p>
        </p:txBody>
      </p:sp>
      <p:sp>
        <p:nvSpPr>
          <p:cNvPr id="3" name="Rectangle 2"/>
          <p:cNvSpPr/>
          <p:nvPr/>
        </p:nvSpPr>
        <p:spPr>
          <a:xfrm>
            <a:off x="0" y="1752600"/>
            <a:ext cx="9144000" cy="3139321"/>
          </a:xfrm>
          <a:prstGeom prst="rect">
            <a:avLst/>
          </a:prstGeom>
        </p:spPr>
        <p:txBody>
          <a:bodyPr wrap="square">
            <a:spAutoFit/>
          </a:bodyPr>
          <a:lstStyle/>
          <a:p>
            <a:pPr fontAlgn="base">
              <a:buFont typeface="Wingdings" pitchFamily="2" charset="2"/>
              <a:buChar char="Ø"/>
            </a:pPr>
            <a:r>
              <a:rPr lang="en-US" i="1" dirty="0" smtClean="0"/>
              <a:t>Two normal looking breasts on the chest but unequal in size, shape or position make the chest look abnormal hence affects the beauty, feelings and confidence. All it takes to improve them and make the lady happy is to </a:t>
            </a:r>
            <a:r>
              <a:rPr lang="en-US" i="1" dirty="0" err="1" smtClean="0"/>
              <a:t>equalise</a:t>
            </a:r>
            <a:r>
              <a:rPr lang="en-US" i="1" dirty="0" smtClean="0"/>
              <a:t> the breasts with symmetry correction </a:t>
            </a:r>
            <a:r>
              <a:rPr lang="en-US" i="1" dirty="0" smtClean="0"/>
              <a:t>.</a:t>
            </a:r>
          </a:p>
          <a:p>
            <a:pPr fontAlgn="base">
              <a:buFont typeface="Wingdings" pitchFamily="2" charset="2"/>
              <a:buChar char="Ø"/>
            </a:pPr>
            <a:endParaRPr lang="en-US" i="1" dirty="0" smtClean="0"/>
          </a:p>
          <a:p>
            <a:pPr fontAlgn="base"/>
            <a:r>
              <a:rPr lang="en-US" b="1" i="1" dirty="0" smtClean="0">
                <a:solidFill>
                  <a:srgbClr val="FF0000"/>
                </a:solidFill>
              </a:rPr>
              <a:t>symmetry correction </a:t>
            </a:r>
            <a:r>
              <a:rPr lang="en-US" b="1" i="1" dirty="0" smtClean="0">
                <a:solidFill>
                  <a:srgbClr val="FF0000"/>
                </a:solidFill>
              </a:rPr>
              <a:t>procedures </a:t>
            </a:r>
            <a:r>
              <a:rPr lang="en-US" b="1" i="1" dirty="0" smtClean="0">
                <a:solidFill>
                  <a:srgbClr val="FF0000"/>
                </a:solidFill>
              </a:rPr>
              <a:t>such </a:t>
            </a:r>
            <a:r>
              <a:rPr lang="en-US" b="1" i="1" dirty="0" smtClean="0">
                <a:solidFill>
                  <a:srgbClr val="FF0000"/>
                </a:solidFill>
              </a:rPr>
              <a:t>as :</a:t>
            </a:r>
          </a:p>
          <a:p>
            <a:pPr fontAlgn="base"/>
            <a:endParaRPr lang="en-US" i="1" dirty="0" smtClean="0"/>
          </a:p>
          <a:p>
            <a:pPr fontAlgn="base"/>
            <a:r>
              <a:rPr lang="en-US" b="1" i="1" dirty="0" smtClean="0"/>
              <a:t>Reduction &amp; lift on one side</a:t>
            </a:r>
          </a:p>
          <a:p>
            <a:pPr fontAlgn="base"/>
            <a:r>
              <a:rPr lang="en-US" b="1" i="1" dirty="0" smtClean="0"/>
              <a:t>Lift only on </a:t>
            </a:r>
            <a:r>
              <a:rPr lang="en-US" b="1" i="1" dirty="0" err="1" smtClean="0"/>
              <a:t>Oneside</a:t>
            </a:r>
            <a:endParaRPr lang="en-US" b="1" i="1" dirty="0" smtClean="0"/>
          </a:p>
          <a:p>
            <a:pPr fontAlgn="base"/>
            <a:r>
              <a:rPr lang="en-US" b="1" i="1" dirty="0" smtClean="0"/>
              <a:t>Augmentation/enlargement on one side</a:t>
            </a:r>
          </a:p>
          <a:p>
            <a:pPr fontAlgn="base"/>
            <a:r>
              <a:rPr lang="en-US" b="1" i="1" dirty="0" smtClean="0"/>
              <a:t>Reduction/lift on one side &amp; augmentation on the other</a:t>
            </a:r>
          </a:p>
          <a:p>
            <a:pPr fontAlgn="base"/>
            <a:r>
              <a:rPr lang="en-US" b="1" i="1" dirty="0" smtClean="0"/>
              <a:t>Shape correction with any of the given combination</a:t>
            </a:r>
            <a:endParaRPr lang="en-US" b="1" i="1" dirty="0"/>
          </a:p>
        </p:txBody>
      </p:sp>
      <p:sp>
        <p:nvSpPr>
          <p:cNvPr id="4" name="Rectangle 3"/>
          <p:cNvSpPr/>
          <p:nvPr/>
        </p:nvSpPr>
        <p:spPr>
          <a:xfrm>
            <a:off x="0" y="5486400"/>
            <a:ext cx="9144000" cy="523220"/>
          </a:xfrm>
          <a:prstGeom prst="rect">
            <a:avLst/>
          </a:prstGeom>
        </p:spPr>
        <p:txBody>
          <a:bodyPr wrap="square">
            <a:spAutoFit/>
          </a:bodyPr>
          <a:lstStyle/>
          <a:p>
            <a:r>
              <a:rPr lang="en-US" sz="2800" b="1" dirty="0" smtClean="0">
                <a:hlinkClick r:id="rId2"/>
              </a:rPr>
              <a:t>http://www.drgvg.com/breast-equalization-treatment.html</a:t>
            </a:r>
            <a:endParaRPr lang="en-US"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997839"/>
            <a:ext cx="5943600" cy="2308324"/>
          </a:xfrm>
          <a:prstGeom prst="rect">
            <a:avLst/>
          </a:prstGeom>
        </p:spPr>
        <p:txBody>
          <a:bodyPr wrap="square">
            <a:spAutoFit/>
          </a:bodyPr>
          <a:lstStyle/>
          <a:p>
            <a:pPr fontAlgn="base"/>
            <a:r>
              <a:rPr lang="en-US" b="1" dirty="0" err="1" smtClean="0">
                <a:solidFill>
                  <a:schemeClr val="accent3">
                    <a:lumMod val="50000"/>
                  </a:schemeClr>
                </a:solidFill>
              </a:rPr>
              <a:t>DrGVG</a:t>
            </a:r>
            <a:r>
              <a:rPr lang="en-US" b="1" dirty="0" smtClean="0">
                <a:solidFill>
                  <a:schemeClr val="accent3">
                    <a:lumMod val="50000"/>
                  </a:schemeClr>
                </a:solidFill>
              </a:rPr>
              <a:t> Aesthetic Clinic</a:t>
            </a:r>
            <a:r>
              <a:rPr lang="en-US" b="1" dirty="0" smtClean="0">
                <a:solidFill>
                  <a:srgbClr val="C00000"/>
                </a:solidFill>
              </a:rPr>
              <a:t> </a:t>
            </a:r>
            <a:r>
              <a:rPr lang="en-US" dirty="0" smtClean="0"/>
              <a:t/>
            </a:r>
            <a:br>
              <a:rPr lang="en-US" dirty="0" smtClean="0"/>
            </a:br>
            <a:r>
              <a:rPr lang="en-US" b="1" dirty="0" smtClean="0"/>
              <a:t>#884, 39th Cross, 19th Main, </a:t>
            </a:r>
            <a:r>
              <a:rPr lang="en-US" b="1" dirty="0" err="1" smtClean="0"/>
              <a:t>Jayanagar</a:t>
            </a:r>
            <a:r>
              <a:rPr lang="en-US" b="1" dirty="0" smtClean="0"/>
              <a:t> 4th 'T' Block, Bangalore - 560041.</a:t>
            </a:r>
          </a:p>
          <a:p>
            <a:pPr fontAlgn="base"/>
            <a:r>
              <a:rPr lang="en-US" b="1" dirty="0" smtClean="0"/>
              <a:t>Tel: +91 – 080- 41744222, 41744224</a:t>
            </a:r>
          </a:p>
          <a:p>
            <a:pPr fontAlgn="base"/>
            <a:r>
              <a:rPr lang="en-US" b="1" dirty="0" smtClean="0"/>
              <a:t>BREAST CARE HELPLINE: +91 9739 900900</a:t>
            </a:r>
          </a:p>
          <a:p>
            <a:pPr fontAlgn="base"/>
            <a:r>
              <a:rPr lang="en-US" b="1" dirty="0" err="1" smtClean="0"/>
              <a:t>DrGVG</a:t>
            </a:r>
            <a:r>
              <a:rPr lang="en-US" b="1" dirty="0" smtClean="0"/>
              <a:t> HELPLINE: +91 8123 600600</a:t>
            </a:r>
          </a:p>
          <a:p>
            <a:pPr fontAlgn="base"/>
            <a:r>
              <a:rPr lang="en-US" b="1" dirty="0" err="1" smtClean="0"/>
              <a:t>DrGVG</a:t>
            </a:r>
            <a:r>
              <a:rPr lang="en-US" b="1" dirty="0" smtClean="0"/>
              <a:t> SPEACIALITY CENTRE: +91 9739 600600</a:t>
            </a:r>
          </a:p>
          <a:p>
            <a:r>
              <a:rPr lang="en-US" b="1" dirty="0" smtClean="0">
                <a:hlinkClick r:id="rId2"/>
              </a:rPr>
              <a:t>http://www.drgvg.com/breast-equalization-treatment.html</a:t>
            </a:r>
            <a:endParaRPr lang="en-US" b="1" dirty="0"/>
          </a:p>
        </p:txBody>
      </p:sp>
      <p:pic>
        <p:nvPicPr>
          <p:cNvPr id="3" name="Picture 2" descr="http://www.drgvg.com/images/logo-gvg.png">
            <a:hlinkClick r:id="rId3"/>
          </p:cNvPr>
          <p:cNvPicPr>
            <a:picLocks noChangeAspect="1" noChangeArrowheads="1"/>
          </p:cNvPicPr>
          <p:nvPr/>
        </p:nvPicPr>
        <p:blipFill>
          <a:blip r:embed="rId4" cstate="print"/>
          <a:srcRect/>
          <a:stretch>
            <a:fillRect/>
          </a:stretch>
        </p:blipFill>
        <p:spPr bwMode="auto">
          <a:xfrm>
            <a:off x="7010400" y="0"/>
            <a:ext cx="2133600" cy="1066800"/>
          </a:xfrm>
          <a:prstGeom prst="rect">
            <a:avLst/>
          </a:prstGeom>
          <a:noFill/>
        </p:spPr>
      </p:pic>
      <p:sp>
        <p:nvSpPr>
          <p:cNvPr id="4" name="TextBox 3"/>
          <p:cNvSpPr txBox="1"/>
          <p:nvPr/>
        </p:nvSpPr>
        <p:spPr>
          <a:xfrm>
            <a:off x="1981200" y="1143000"/>
            <a:ext cx="1594219" cy="461665"/>
          </a:xfrm>
          <a:prstGeom prst="rect">
            <a:avLst/>
          </a:prstGeom>
          <a:noFill/>
        </p:spPr>
        <p:txBody>
          <a:bodyPr wrap="none" rtlCol="0">
            <a:spAutoFit/>
          </a:bodyPr>
          <a:lstStyle/>
          <a:p>
            <a:r>
              <a:rPr lang="en-US" sz="2400" b="1" u="sng" dirty="0" smtClean="0">
                <a:solidFill>
                  <a:schemeClr val="accent6">
                    <a:lumMod val="75000"/>
                  </a:schemeClr>
                </a:solidFill>
              </a:rPr>
              <a:t>Contact us </a:t>
            </a:r>
            <a:endParaRPr lang="en-US" sz="2400" b="1" u="sng" dirty="0">
              <a:solidFill>
                <a:schemeClr val="accent6">
                  <a:lumMod val="75000"/>
                </a:schemeClr>
              </a:solidFill>
            </a:endParaRPr>
          </a:p>
        </p:txBody>
      </p:sp>
      <p:pic>
        <p:nvPicPr>
          <p:cNvPr id="2050" name="Picture 2" descr="https://encrypted-tbn1.gstatic.com/images?q=tbn:ANd9GcQ6AfNQuzvCno7LCFRKe50e7Mhm08UUdJGWNEeU4zHYmsPBE9jg"/>
          <p:cNvPicPr>
            <a:picLocks noChangeAspect="1" noChangeArrowheads="1"/>
          </p:cNvPicPr>
          <p:nvPr/>
        </p:nvPicPr>
        <p:blipFill>
          <a:blip r:embed="rId5" cstate="print"/>
          <a:srcRect/>
          <a:stretch>
            <a:fillRect/>
          </a:stretch>
        </p:blipFill>
        <p:spPr bwMode="auto">
          <a:xfrm>
            <a:off x="6629400" y="4267200"/>
            <a:ext cx="2295525" cy="2143125"/>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306</Words>
  <Application>Microsoft Office PowerPoint</Application>
  <PresentationFormat>On-screen Show (4:3)</PresentationFormat>
  <Paragraphs>27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Id</dc:creator>
  <cp:lastModifiedBy>Id</cp:lastModifiedBy>
  <cp:revision>4</cp:revision>
  <dcterms:created xsi:type="dcterms:W3CDTF">2006-08-16T00:00:00Z</dcterms:created>
  <dcterms:modified xsi:type="dcterms:W3CDTF">2013-09-25T13:54:11Z</dcterms:modified>
</cp:coreProperties>
</file>