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679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881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68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01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87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621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9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62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95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932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7820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3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제일권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 있는 사람은 악인들의 꾀를 따르지 아니하며 죄인들의 길에 서지 아니하며 오만한 자들의 자리에 앉지 아니하고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여호와의 율법을 즐거워하여 그의 율법을 주야로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묵상하는도다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시냇가에 심은 나무가 철을 따라 열매를 맺으며 그 잎사귀가 마르지 아니함 같으니 그가 하는 모든 일이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형통하리로다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악인들은 그렇지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오직 바람에 나는 겨와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악인들은 심판을 견디지 못하며 죄인들이 의인들의 모임에 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의인들의 길은 여호와께서 인정하시나 악인들의 길은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망하리로다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90</Words>
  <Application>Microsoft Office PowerPoint</Application>
  <PresentationFormat>와이드스크린</PresentationFormat>
  <Paragraphs>14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2024-10-02T10:58:56Z</dcterms:modified>
</cp:coreProperties>
</file>