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58" r:id="rId3"/>
    <p:sldId id="359" r:id="rId4"/>
    <p:sldId id="360" r:id="rId5"/>
    <p:sldId id="361" r:id="rId6"/>
    <p:sldId id="362" r:id="rId7"/>
    <p:sldId id="363" r:id="rId8"/>
    <p:sldId id="364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667903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788125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576888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180122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058795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162110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7191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50589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146244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69522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4932156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7782094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4031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76136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제일권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147395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복 있는 사람은 악인들의 꾀를 따르지 아니하며 죄인들의 길에 서지 아니하며 오만한 자들의 자리에 앉지 아니하고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13058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오직 여호와의 율법을 즐거워하여 그의 율법을 주야로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묵상하는도다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1458670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그는 시냇가에 심은 나무가 철을 따라 열매를 맺으며 그 잎사귀가 마르지 아니함 같으니 그가 하는 모든 일이 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형통하리로다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9280693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악인들은 그렇지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아니함이여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오직 바람에 나는 겨와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581668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악인들은 심판을 견디지 못하며 죄인들이 의인들의 모임에 들지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6314392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무릇 의인들의 길은 여호와께서 인정하시나 악인들의 길은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망하리로다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789235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90</Words>
  <Application>Microsoft Office PowerPoint</Application>
  <PresentationFormat>와이드스크린</PresentationFormat>
  <Paragraphs>14</Paragraphs>
  <Slides>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7</vt:i4>
      </vt:variant>
    </vt:vector>
  </HeadingPairs>
  <TitlesOfParts>
    <vt:vector size="1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2024-10-02T10:58:56Z</dcterms:modified>
</cp:coreProperties>
</file>