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EE6B2-B765-9047-7355-23D8EAA9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F3BD1A-8AB4-42F5-BAA4-CA77B99152E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59C86-5B1C-4358-D07E-74B29FC77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750F4-3D9C-D65F-FD76-B40200625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90255-3538-48AD-82ED-ABF1C5F277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57992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D7087-EB51-2B15-BCCF-0076146C6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0506DA-2D3D-43DF-809F-CBEB34CA1A2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E37D3-0C6A-90C5-669F-4E375B5DD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63236-6189-836B-C4B1-324DAF25F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9C5D5-2A34-4A85-852D-0178568C4E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2848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E683D7-6CC7-500A-B76F-39907AD55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C88C5F-824B-4F94-8AA4-4BEAF2E4869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518D1-78F1-B947-FB29-DAE43241F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311D0-53E4-F772-A322-BFFE00E6B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A1628-3D60-44C8-8E0A-E7B36CB3227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95052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9673D-E1C0-FDC4-7ED0-F566B87B0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5F60B3-EB7B-42AD-B1D6-CCD14BE992B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5F2FD-D859-A09E-32EC-BE785732F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BFF89-B930-D96A-2D88-313CC005F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E6BD1-A243-4875-AEE8-D6EE4E0BD41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8929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B367C-F8EE-442E-16E8-62563F564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539879-8B10-47BD-B560-C3F0F4AF6E6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68447-A22A-05E7-7995-5E6C917B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4C72C-C212-4E1C-C27D-9BD64EC13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8C481-62FD-4481-844A-F6E210BD81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5767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E5D0AE2-5AA9-6128-6819-131822505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260149-35AC-4EA6-A538-73631F00F8E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B362628-9BC1-0441-3681-6C8FF92A1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72A596-7E03-BC48-BDA3-29ABB544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4F2BC-E0FE-4C5E-A2CA-B4F8C2D4FF5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602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9F3C3ED-FE66-284F-76BF-84398E0D5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409394-AA96-4EF8-9DD5-36EF3189381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CE262C7-373F-4391-F958-C75204955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FA0CD08-F1BC-FD68-CC33-8FCE192FB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F52E7-7F96-4F03-A497-0B02A821833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55070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C513489-ED42-955E-AE49-1A4BBEC4F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B00955-4A17-4893-AABC-9BB0A0055EA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EF0E6B0-986D-261C-F5D6-7178E8874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EE2E108-BE14-B89F-6D00-14AEBBE07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65AAB-527C-493B-9567-73C843B4BA9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7026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6D79060-D2E1-1D2E-3CE9-68AE5FE74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5CB6A5-7B97-4C3C-A7CC-CA26D81FC78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EDB0CD6-41C9-A3B4-8841-9E08061A8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0AAA182-9A95-0295-340D-3178D47AC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527DB-F3CE-45D8-A0BD-6FC3B6D0594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8423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8C907B2-89DF-3A7B-343A-ADBD67173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21EE72-E89C-4C4C-9EDA-4DCFBA2A1CF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1B5D369-5DAB-CDF1-4C29-3D73121AE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CA7DA3-0EFB-1BAF-E9BD-67DCEA5B6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E6706-92F2-4D3A-81CE-02427504F01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255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D7DC14C-9CB2-0033-DBD0-2EAA2D61E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D6C85-B941-4824-8E97-A56D5FD4708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75C187F-F0CA-171F-C66B-B1854A39F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A2AA4F-DA54-137A-196A-7F27A12B2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B50F7-F5FB-43B9-9653-973C00C95E7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5347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139CA09-B0FF-15E2-3BBD-799F23979A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5E9B31B-D0ED-4115-6FC9-4D405C61AA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2730A-E7F2-E5F5-B3F8-C90D75841E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CB586DC-BBB1-4A49-9316-0ACA5FF3CB7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4BFBC-502F-3E46-C87E-8F634B185B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C57FF-7F3E-2C92-BEDE-30F9EF1381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CA97BA6-5E22-4220-90B1-F98A66A84D3D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F70C3D0-2231-9A34-30A4-95ECE7382C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AB04EEF5-7EED-4E7A-AA6D-9462BF7B84D1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EC272205-138B-29A2-81D1-9436A26DA5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7C9D7912-F4BD-0465-5E39-FC883F1668E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68DF1EA-A4A8-E0EF-A3E9-D95D47395E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8046F5F-DF41-12FF-B40C-CB7393C29D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6592CDA-6762-5DF2-EE40-3C1E003DA08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20F86EF-C374-3ED6-060E-43997DF414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7CE5ED8-9A9E-76B4-5526-28A2B5EF63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DD13D7F8-92F3-E0A7-533D-E1EFBD01BC0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C66F513D-0F70-DC7D-4A1F-5BD977E636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5B82246-2CD3-E1D2-3566-1AFCF33FAE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10A644AA-A3F0-C2A9-A305-CF0C30955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F480D4CF-7623-90C8-C449-3D157598FD8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929C3E5-F82C-8E2A-8B24-FB2F326D49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A998A77-2904-30AD-661A-9B4B11F7C6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B77808C-4BB2-693B-C2B4-335D699776F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F85981B-D000-E182-4418-885A97268A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31E46E2-CFA0-77A9-B63B-40A06453DD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F04AA3BF-1934-59CF-C858-9F9D99165E1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3FC108E9-864A-1E6E-A354-762D9045A2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CF103D1-0187-31A8-C6E3-751F56A77B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99BFEE55-B1AE-B88A-D202-309C4579B5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0AECE3F9-7DDE-F9F5-8D62-7E711385C50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D2E1BBD-E1C7-CEBC-05B3-3044E0D6EE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205F624-6C29-2240-E1C9-9074C2712C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F6C09B1-B659-B359-CC9B-F77B29B3E51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3CED486-13CD-5639-313C-8938A07677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C72E161-DB40-7A7F-EDCA-C725484AE0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273692B6-9BB2-3F67-C138-00D226A6E5B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10AA5EFF-0770-9217-B9CD-4F051D2A93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EEF43E9-B8C6-BC2D-4810-0C0CCD31F4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C49330A8-E433-D628-D4F2-29A82F444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F57AE53C-22EA-92D4-8A87-B74B01C4851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4FCAE39-DC8D-E8B0-D3BF-8559E7998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E7A5507-413D-DDB9-3F96-241FEF22FE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342FA142-FB08-EF99-A1E9-1EAA4A76047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70CE1AD-E85D-9407-A20E-1635D79541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69533DB-23C4-876A-FBC7-0C63320C46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1DBEB223-DC38-462D-E801-E8DD8510C27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F9958F53-82F3-79BB-DD9C-AF1B88F179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04CDDEB-128C-0991-13C7-A9BAFEC025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F938AD74-1176-CB0A-C604-3BDC220D4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B065F4A5-4F1E-BB95-6D58-2360AC362D9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1BA83D8-B2D4-A1B1-90F0-6DB96E0A90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C92EE64-CB64-A814-7A17-E9ABF72F69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92CF68C-5D95-65CC-6AAD-DB9CA76690D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A3599C7-F8B7-3754-4AB8-3A578BD4E9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A7E185A-0A8D-6F63-7F4A-490419E487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4E53350D-6B2D-8404-FBA0-6FB858AEC63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02E37112-C36E-6D48-D139-7823F7A95F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8013AC6-EBB0-7B9F-0B1A-6CD50DD25A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73E9F10F-2A7C-27E7-3091-3806C2414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9A4C05D1-761A-4346-C056-37F5D6D5897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79B7478-254D-0A95-040F-591FB39820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92D26AA-9A02-0856-BCA0-C0644F7135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8E745AEC-C1EF-08B4-55C3-E626F6F6362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265487D-B8B6-507D-C394-C80002F84F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91C62B1-8F0F-2ABF-BD51-07CFCB7BAE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F49D2DA7-24FB-C4A0-C1EC-28627F29551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E8A58059-78F1-3036-192A-78363F0F9C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D9AE3FC-0266-831D-3DBB-1F50D64E82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2009-02-10T15:54:44Z</dcterms:created>
  <dcterms:modified xsi:type="dcterms:W3CDTF">2024-10-09T00:57:49Z</dcterms:modified>
</cp:coreProperties>
</file>