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4" r:id="rId7"/>
    <p:sldId id="265" r:id="rId8"/>
    <p:sldId id="267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78" y="14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7F79C-B67F-CF45-9B0C-669AB3665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7CFC2-6D59-4374-AF3D-D5BAFBC0D45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91A851-B2DA-69A7-ED83-926BD026B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F4165-8725-2455-62EF-F11A21820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9CE37-47DB-47BB-AE90-3E4F1F40B29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682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DEE33-64F5-93F3-AE7A-362BD23E7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E16B-530D-4F13-BFCF-EA279CD5A3F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F0F54-4BE0-2A3E-CF10-794DCF040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4BA71-612A-9D9B-30A6-55ED80DEB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B8B2D-14F9-48CF-9F89-09A124212A7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9310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79AA46-8016-A8EF-FF2E-FCD4BC55B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5ACAA-178D-4687-9233-0D5AB5C68358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08D0F-603F-265C-22FC-AD90E6F08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19C54C-4866-D40E-3BFD-39C407820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A28E5-AC2E-40DD-BBE3-028FC53DBED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59703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EB963-D63C-DD06-8CB5-46008A96B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109F5-7247-4E5A-BED6-067FCABEF654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D20F0-ADE5-DA17-A2FC-F6E5F0AA7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B1E3DD-0CEE-A65F-6407-E9AD82FE3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F4ED5-FEFC-4E0B-84C9-D1A8C580360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38526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C371C0-4F80-7B4C-D5FD-65CBCD2AD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C7840-5335-4167-A58D-471FA77775A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D7A0C4-9F89-ADC5-3636-5009F6692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3D298-4BCC-86C4-7A91-597407422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2154D-E345-450E-BA1D-CB377635C2F6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11334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4BDE13D-DB6E-7034-225D-3E76C5B91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695B0-6618-431A-BB2C-CCC824E75DF8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3341C99-6F5A-FD52-4E98-883C5FC57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C7D775-735A-0921-2CB9-6D8C5A6B0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ADF36-C1B6-4001-8AEE-1E2C9E57014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23447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DE6283-3677-AFF1-1086-2FF87F4D0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7B57A-B10A-4084-8845-4F1642BBC484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FA04A2C-0453-E509-DD5D-2E16147F7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A62FEEA-983B-206C-E07A-8699547D6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A996F-4C1E-4368-9C41-AB004038285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291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A8E3863-7F16-79E9-3D70-B838C2889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D84B3-E9D7-460F-A5F1-6559633892D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561F37A-8DC2-550D-015C-B137AF8F69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26A1CAD-3E11-08E0-BB64-613536100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9468B-C2BB-4E91-807B-3DE79A9E40A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13582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9D1455A-BC24-A53C-0833-4C4FEE902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0147C-C83E-4B22-8CD9-153E09EF60A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92B54BC-5588-B2AA-964C-2F0C2519C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8FE56CE-B3F1-9862-B4E1-2E333F58F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2B66C-AD96-4D8A-BD0F-31D081F5F33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20851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9826B35-77B1-E6E9-3AA8-86AB125BF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0E6BF-74B5-4642-A441-590983157B4D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D9120D2-DB63-D4D1-1980-D3DDEF347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76058A-FE6B-1B47-D141-579597E0E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29774-D3A9-46D6-B9D4-57B82F37C84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14543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971D327-9B4E-2CEE-A65D-AD92B3ED5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53FC7-0141-4D27-AD8F-7C7DFF3CAAFA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898C68B-45F7-1826-A020-9FF158408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137BE3A-B426-D451-91DD-2782A7621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48D3E-2199-4BE7-9499-E7656D5C54B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66312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3CE3128-D898-B9DE-A869-4625032A76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FB60487-8EB3-CB49-668B-7FBE111562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418C9-3838-95CD-B494-079F1021A2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A286DD1E-58B0-4842-BA3B-3DA9D64BDE0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BF94DE-9FEF-C7F8-DDF9-57883141FF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B7906-F92D-977E-C6F3-4AF65030BD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6BB7525B-A164-4AE1-979B-7C9F1E592AF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E8893505-97D1-B23A-4157-4743F01D9EA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E407EB93-526A-414B-92E9-F2CBB809FA5C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5">
            <a:extLst>
              <a:ext uri="{FF2B5EF4-FFF2-40B4-BE49-F238E27FC236}">
                <a16:creationId xmlns:a16="http://schemas.microsoft.com/office/drawing/2014/main" id="{A71086E3-41ED-0EFC-0B24-0779EBB3FBA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CA2EA28-A60B-E56A-7D95-F7CC11F75E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8AE71DFF-2374-86C8-6FC7-9E3A3391CE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1" name="Group 8">
            <a:extLst>
              <a:ext uri="{FF2B5EF4-FFF2-40B4-BE49-F238E27FC236}">
                <a16:creationId xmlns:a16="http://schemas.microsoft.com/office/drawing/2014/main" id="{8DFECF33-E958-5050-F842-B86053A3D24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385D9535-A48B-85C8-EE0E-E19B24ADED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381921BC-670C-B592-225D-37F0E9161D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11">
            <a:extLst>
              <a:ext uri="{FF2B5EF4-FFF2-40B4-BE49-F238E27FC236}">
                <a16:creationId xmlns:a16="http://schemas.microsoft.com/office/drawing/2014/main" id="{859CB152-A6ED-9F43-9E24-0D25C39BDA2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91B994F4-CCD3-7450-13F9-82EA4C3FA7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9D02AAD2-776D-0B0A-1AAD-A185E38191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4">
            <a:extLst>
              <a:ext uri="{FF2B5EF4-FFF2-40B4-BE49-F238E27FC236}">
                <a16:creationId xmlns:a16="http://schemas.microsoft.com/office/drawing/2014/main" id="{BC90FD3A-3B60-8975-A343-14C8F5AFA10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1170FB35-B881-6EC0-B9D3-D054F0C6B4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5922E5F6-D0AE-2262-3A98-787C1224C4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54" name="Picture 4" descr="292-1-1">
            <a:extLst>
              <a:ext uri="{FF2B5EF4-FFF2-40B4-BE49-F238E27FC236}">
                <a16:creationId xmlns:a16="http://schemas.microsoft.com/office/drawing/2014/main" id="{AA28AFED-2CE5-D24A-784F-FAB21D7978B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5">
            <a:extLst>
              <a:ext uri="{FF2B5EF4-FFF2-40B4-BE49-F238E27FC236}">
                <a16:creationId xmlns:a16="http://schemas.microsoft.com/office/drawing/2014/main" id="{BAAD03CF-BBB7-288A-A91C-2AC98556DE2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3672963F-694B-0615-AC3D-DC4725B26E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3F4560BE-813C-56C1-5C40-501698798F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5" name="Group 8">
            <a:extLst>
              <a:ext uri="{FF2B5EF4-FFF2-40B4-BE49-F238E27FC236}">
                <a16:creationId xmlns:a16="http://schemas.microsoft.com/office/drawing/2014/main" id="{289C8305-661B-B626-8E40-2FE7777E1BD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E067243E-9F6D-6632-A9A9-383DA765AA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92381108-DA73-38B7-3AC4-8615C8C984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11">
            <a:extLst>
              <a:ext uri="{FF2B5EF4-FFF2-40B4-BE49-F238E27FC236}">
                <a16:creationId xmlns:a16="http://schemas.microsoft.com/office/drawing/2014/main" id="{1ED03CB8-2BCA-5056-51AF-70FB6E1E1F7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B20C7FC7-D528-2C99-BF8D-8D222253BC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66A3CFEA-E70F-A789-182D-80BF71E1A3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4">
            <a:extLst>
              <a:ext uri="{FF2B5EF4-FFF2-40B4-BE49-F238E27FC236}">
                <a16:creationId xmlns:a16="http://schemas.microsoft.com/office/drawing/2014/main" id="{89322B3E-3DC7-56E3-01DA-A0EBCFB2822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4E70F013-D18B-09AD-1F71-BD6B3FDA6D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596EFBDA-5732-F26F-8B58-6C2122550E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3078" name="Picture 4" descr="292-1-2 copy">
            <a:extLst>
              <a:ext uri="{FF2B5EF4-FFF2-40B4-BE49-F238E27FC236}">
                <a16:creationId xmlns:a16="http://schemas.microsoft.com/office/drawing/2014/main" id="{3BB6752E-E39E-8AB1-D9F9-827DB7513C4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5">
            <a:extLst>
              <a:ext uri="{FF2B5EF4-FFF2-40B4-BE49-F238E27FC236}">
                <a16:creationId xmlns:a16="http://schemas.microsoft.com/office/drawing/2014/main" id="{B68673DD-707C-B21D-C81F-1E8B6679A33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F858FB13-482C-33A0-40DC-5EA49DDEAF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4674BD65-EBA8-4F33-48E8-A7E814906D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099" name="Group 8">
            <a:extLst>
              <a:ext uri="{FF2B5EF4-FFF2-40B4-BE49-F238E27FC236}">
                <a16:creationId xmlns:a16="http://schemas.microsoft.com/office/drawing/2014/main" id="{6278FB71-EB4B-866A-CEEC-378C85BED81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C7015A3F-47B9-7906-2511-041389BCB7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1E4DA7E0-771B-3722-C97F-D92212F485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11">
            <a:extLst>
              <a:ext uri="{FF2B5EF4-FFF2-40B4-BE49-F238E27FC236}">
                <a16:creationId xmlns:a16="http://schemas.microsoft.com/office/drawing/2014/main" id="{A188BE81-0179-2AB1-3461-0B7267CDD86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407098CC-9F7A-33F9-7535-4E84779552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55180D13-13DC-BE0F-3CCB-418DFEE1D4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4">
            <a:extLst>
              <a:ext uri="{FF2B5EF4-FFF2-40B4-BE49-F238E27FC236}">
                <a16:creationId xmlns:a16="http://schemas.microsoft.com/office/drawing/2014/main" id="{3E179985-2172-C58E-B5D1-84D074218A8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10B3FB14-ADAF-A053-C435-BB8B6F8D84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C361B292-31E3-E73E-74AC-58163D9476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4102" name="Picture 4" descr="292-2-1 copy">
            <a:extLst>
              <a:ext uri="{FF2B5EF4-FFF2-40B4-BE49-F238E27FC236}">
                <a16:creationId xmlns:a16="http://schemas.microsoft.com/office/drawing/2014/main" id="{85155AC0-BB6C-DE24-8C1C-5794E014013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5">
            <a:extLst>
              <a:ext uri="{FF2B5EF4-FFF2-40B4-BE49-F238E27FC236}">
                <a16:creationId xmlns:a16="http://schemas.microsoft.com/office/drawing/2014/main" id="{9B9269D5-7BF2-37E4-BC6B-B3ED3C66EA3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616812ED-E80D-6D4C-52DA-1D383129C8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F68B24DD-DCA7-8A79-71BB-2A7B014A0B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3" name="Group 8">
            <a:extLst>
              <a:ext uri="{FF2B5EF4-FFF2-40B4-BE49-F238E27FC236}">
                <a16:creationId xmlns:a16="http://schemas.microsoft.com/office/drawing/2014/main" id="{914F5028-BB64-C5C7-FC29-5BF2B5110BC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69DBAEFB-6882-3C94-5CEA-E76D51CC33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7787A7D3-6BD9-23B8-D337-49AE951040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11">
            <a:extLst>
              <a:ext uri="{FF2B5EF4-FFF2-40B4-BE49-F238E27FC236}">
                <a16:creationId xmlns:a16="http://schemas.microsoft.com/office/drawing/2014/main" id="{A38B14FD-560E-BEF6-E07C-A77EECF4D46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61B1924E-4705-0CBF-424E-9060FB8AE7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F1C81D96-3526-23E6-B364-E02C3B5A06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4">
            <a:extLst>
              <a:ext uri="{FF2B5EF4-FFF2-40B4-BE49-F238E27FC236}">
                <a16:creationId xmlns:a16="http://schemas.microsoft.com/office/drawing/2014/main" id="{BE201911-5F9C-E09A-FD1E-9608F3ABF26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5BF1DB0A-3E30-8323-8A0C-F354F8E3A8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0FF5002B-5DCA-96F5-104E-C3E515AC9B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5126" name="Picture 4" descr="292-2-2 copy">
            <a:extLst>
              <a:ext uri="{FF2B5EF4-FFF2-40B4-BE49-F238E27FC236}">
                <a16:creationId xmlns:a16="http://schemas.microsoft.com/office/drawing/2014/main" id="{CB36AE25-C50B-20B3-A09E-EEE3FE7D0C23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7">
            <a:extLst>
              <a:ext uri="{FF2B5EF4-FFF2-40B4-BE49-F238E27FC236}">
                <a16:creationId xmlns:a16="http://schemas.microsoft.com/office/drawing/2014/main" id="{6F16C0F6-FC18-5405-5078-AC80D52565E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9341610B-61D5-7C27-2ED1-4E5E987CF1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DBE04437-2A42-83DC-91F1-462E43100A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7" name="Group 20">
            <a:extLst>
              <a:ext uri="{FF2B5EF4-FFF2-40B4-BE49-F238E27FC236}">
                <a16:creationId xmlns:a16="http://schemas.microsoft.com/office/drawing/2014/main" id="{9F2BC3C9-6EE6-EF62-3834-883849FB0CB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21">
              <a:hlinkClick r:id="rId3" action="ppaction://hlinksldjump"/>
              <a:extLst>
                <a:ext uri="{FF2B5EF4-FFF2-40B4-BE49-F238E27FC236}">
                  <a16:creationId xmlns:a16="http://schemas.microsoft.com/office/drawing/2014/main" id="{8B92935D-247F-6D03-8094-12162BF448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C112E296-69E4-2282-4CB0-6706E15431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23">
            <a:extLst>
              <a:ext uri="{FF2B5EF4-FFF2-40B4-BE49-F238E27FC236}">
                <a16:creationId xmlns:a16="http://schemas.microsoft.com/office/drawing/2014/main" id="{F357F73C-94CA-BDB5-DD8B-B4174491FAD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D5CDA163-D0D4-C603-179F-77E3E51C9C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14AA7D47-220F-DD46-DD68-B90C8C647B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26">
            <a:extLst>
              <a:ext uri="{FF2B5EF4-FFF2-40B4-BE49-F238E27FC236}">
                <a16:creationId xmlns:a16="http://schemas.microsoft.com/office/drawing/2014/main" id="{E4728FAB-0DFA-15DA-8019-FE51A586A7B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27">
              <a:extLst>
                <a:ext uri="{FF2B5EF4-FFF2-40B4-BE49-F238E27FC236}">
                  <a16:creationId xmlns:a16="http://schemas.microsoft.com/office/drawing/2014/main" id="{CD934BE3-3A17-C701-6579-8EFC7DA8A7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28">
              <a:hlinkClick r:id="rId7" action="ppaction://hlinksldjump"/>
              <a:extLst>
                <a:ext uri="{FF2B5EF4-FFF2-40B4-BE49-F238E27FC236}">
                  <a16:creationId xmlns:a16="http://schemas.microsoft.com/office/drawing/2014/main" id="{22770D91-2C69-06AC-50B8-965321067D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6150" name="Picture 4" descr="292-3-1 copy">
            <a:extLst>
              <a:ext uri="{FF2B5EF4-FFF2-40B4-BE49-F238E27FC236}">
                <a16:creationId xmlns:a16="http://schemas.microsoft.com/office/drawing/2014/main" id="{BC2B6DD9-976D-A4CA-9D39-3DF40135C48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5">
            <a:extLst>
              <a:ext uri="{FF2B5EF4-FFF2-40B4-BE49-F238E27FC236}">
                <a16:creationId xmlns:a16="http://schemas.microsoft.com/office/drawing/2014/main" id="{1277CFF2-30B9-1898-A654-BA176215806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5897EBCB-7E20-3F21-2086-89FF051D5B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D06F2197-23B9-CF5E-6677-897537E76D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1" name="Group 8">
            <a:extLst>
              <a:ext uri="{FF2B5EF4-FFF2-40B4-BE49-F238E27FC236}">
                <a16:creationId xmlns:a16="http://schemas.microsoft.com/office/drawing/2014/main" id="{E85A5260-393A-D838-BC5B-F5DE76DAF80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9F08663B-F53E-BF05-9002-A52529053C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594083E1-ABA8-A68B-4E80-31ABE7FE9C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11">
            <a:extLst>
              <a:ext uri="{FF2B5EF4-FFF2-40B4-BE49-F238E27FC236}">
                <a16:creationId xmlns:a16="http://schemas.microsoft.com/office/drawing/2014/main" id="{708BDC7D-B8FC-AC6F-F314-89F92271795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9D0454FD-6306-25E2-6E07-35F4ED5C78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7220392E-EB76-C8DC-0562-68B8526147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4">
            <a:extLst>
              <a:ext uri="{FF2B5EF4-FFF2-40B4-BE49-F238E27FC236}">
                <a16:creationId xmlns:a16="http://schemas.microsoft.com/office/drawing/2014/main" id="{B2C850B3-898F-AE91-0EA2-155EAFE58E8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BB42B68F-A790-8565-C090-8AF65546FA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F608A88F-0266-4E5F-50E2-2E7911E906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7174" name="Picture 4" descr="292-3-2 copy">
            <a:extLst>
              <a:ext uri="{FF2B5EF4-FFF2-40B4-BE49-F238E27FC236}">
                <a16:creationId xmlns:a16="http://schemas.microsoft.com/office/drawing/2014/main" id="{2D6AD809-3C08-36EC-C4D2-1A93EE1E3031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5">
            <a:extLst>
              <a:ext uri="{FF2B5EF4-FFF2-40B4-BE49-F238E27FC236}">
                <a16:creationId xmlns:a16="http://schemas.microsoft.com/office/drawing/2014/main" id="{8CE4E440-B8DB-1757-9475-1902FFA949B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6218793-004C-C7E9-483B-E5A11AC51B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98290D92-072D-B2E9-8322-926CB912CD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5" name="Group 8">
            <a:extLst>
              <a:ext uri="{FF2B5EF4-FFF2-40B4-BE49-F238E27FC236}">
                <a16:creationId xmlns:a16="http://schemas.microsoft.com/office/drawing/2014/main" id="{FF8DD72E-682C-DA60-5D9A-B19F54CADF0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3" action="ppaction://hlinksldjump"/>
              <a:extLst>
                <a:ext uri="{FF2B5EF4-FFF2-40B4-BE49-F238E27FC236}">
                  <a16:creationId xmlns:a16="http://schemas.microsoft.com/office/drawing/2014/main" id="{A5F8C9C1-95B1-C5FD-CFBC-448533DF6F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747F89FC-7B14-66EE-F1A9-845B988862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11">
            <a:extLst>
              <a:ext uri="{FF2B5EF4-FFF2-40B4-BE49-F238E27FC236}">
                <a16:creationId xmlns:a16="http://schemas.microsoft.com/office/drawing/2014/main" id="{4B697804-356F-079C-298A-6F5E44AB139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34C71D6D-33D3-B87D-0190-C2FDC385C1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5D3B886F-097D-F732-E635-E6798E2814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4">
            <a:extLst>
              <a:ext uri="{FF2B5EF4-FFF2-40B4-BE49-F238E27FC236}">
                <a16:creationId xmlns:a16="http://schemas.microsoft.com/office/drawing/2014/main" id="{459C8D42-C234-E214-E8DB-8BEEBF25D6E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54035616-D74D-FCC0-B550-11FEBB2470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7" action="ppaction://hlinksldjump"/>
              <a:extLst>
                <a:ext uri="{FF2B5EF4-FFF2-40B4-BE49-F238E27FC236}">
                  <a16:creationId xmlns:a16="http://schemas.microsoft.com/office/drawing/2014/main" id="{686C26C3-34D0-AE01-09C4-AB17C6ADA6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8198" name="Picture 4" descr="292-4-1 copy">
            <a:extLst>
              <a:ext uri="{FF2B5EF4-FFF2-40B4-BE49-F238E27FC236}">
                <a16:creationId xmlns:a16="http://schemas.microsoft.com/office/drawing/2014/main" id="{F71FDCC2-1F32-56C8-4BB3-5AFF3870D4B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7">
            <a:extLst>
              <a:ext uri="{FF2B5EF4-FFF2-40B4-BE49-F238E27FC236}">
                <a16:creationId xmlns:a16="http://schemas.microsoft.com/office/drawing/2014/main" id="{F0FD1371-89D6-605B-71E6-AADD87A70AA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33B8C590-A96C-1CE3-29E2-9AE276E973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F180E78E-6A34-B5B9-BDBB-4793A36990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19" name="Group 20">
            <a:extLst>
              <a:ext uri="{FF2B5EF4-FFF2-40B4-BE49-F238E27FC236}">
                <a16:creationId xmlns:a16="http://schemas.microsoft.com/office/drawing/2014/main" id="{E93C7667-3AF0-A53D-BBCB-53F23F6FA73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21">
              <a:hlinkClick r:id="rId3" action="ppaction://hlinksldjump"/>
              <a:extLst>
                <a:ext uri="{FF2B5EF4-FFF2-40B4-BE49-F238E27FC236}">
                  <a16:creationId xmlns:a16="http://schemas.microsoft.com/office/drawing/2014/main" id="{5B2E9285-E8BA-EEF0-3C97-BC6551098D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A2C25DFF-1E62-526F-8468-F43547BB95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23">
            <a:extLst>
              <a:ext uri="{FF2B5EF4-FFF2-40B4-BE49-F238E27FC236}">
                <a16:creationId xmlns:a16="http://schemas.microsoft.com/office/drawing/2014/main" id="{7019E2FE-7E19-DB00-D105-75CB68A5DFE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5B93EF81-EA16-96B8-4E40-4BBE055137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467B870B-0B15-C184-3317-ABB74269B5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26">
            <a:extLst>
              <a:ext uri="{FF2B5EF4-FFF2-40B4-BE49-F238E27FC236}">
                <a16:creationId xmlns:a16="http://schemas.microsoft.com/office/drawing/2014/main" id="{48BEA1E3-00A5-6639-E424-0A230A7C941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27">
              <a:extLst>
                <a:ext uri="{FF2B5EF4-FFF2-40B4-BE49-F238E27FC236}">
                  <a16:creationId xmlns:a16="http://schemas.microsoft.com/office/drawing/2014/main" id="{CDD3369C-807B-9AE0-875A-89F74E1E6B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28">
              <a:hlinkClick r:id="rId7" action="ppaction://hlinksldjump"/>
              <a:extLst>
                <a:ext uri="{FF2B5EF4-FFF2-40B4-BE49-F238E27FC236}">
                  <a16:creationId xmlns:a16="http://schemas.microsoft.com/office/drawing/2014/main" id="{CAC0AF22-5560-F887-A6AE-3F47A56F68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9222" name="Picture 4" descr="292-4-2 copy">
            <a:extLst>
              <a:ext uri="{FF2B5EF4-FFF2-40B4-BE49-F238E27FC236}">
                <a16:creationId xmlns:a16="http://schemas.microsoft.com/office/drawing/2014/main" id="{71C092EB-2436-748B-42DE-AD914F34108E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7</cp:revision>
  <dcterms:created xsi:type="dcterms:W3CDTF">2008-12-18T09:14:46Z</dcterms:created>
  <dcterms:modified xsi:type="dcterms:W3CDTF">2025-01-08T07:35:54Z</dcterms:modified>
</cp:coreProperties>
</file>