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유월절이라 하는 무교절이 다가오매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Now the Feast of Unleavened Bread, called the Passover, was approaching,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0433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이르시되 보라 너희가 성내로 들어가면 물 한 동이를 가지고 가는 사람을 만나리니 그가 들어가는 집으로 따라 들어가서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He replied, 'As you enter the city, a man carrying a jar of water will meet you. Follow him to the house that he enters,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05666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집 주인에게 이르되 선생님이 네게 하는 말씀이 내가 내 제자들과 함께 유월절을 먹을 객실이 어디 있느냐 하시더라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and say to the owner of the house, 'The Teacher asks: Where is the guest room, where I may eat the Passover with my disciples?'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0865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그리하면 그가 자리를 마련한 큰 다락방을 보이리니 거기서 준비하라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He will show you a large upper room, all furnished. Make preparations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1487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그들이 나가 그 하신 말씀대로 만나 유월절을 준비하니라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They left and found things just as Jesus had told them. So they prepared the Passover.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0824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때가 이르매 예수께서 사도들과 함께 앉으사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When the hour came, Jesus and his apostles reclined at the table.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3853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이르시되 내가 고난을 받기 전에 너희와 함께 이 유월절 먹기를 원하고 원하였노라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And he said to them, 'I have eagerly desired to eat this Passover with you before I suffer.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8778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내가 너희에게 이르노니 이 유월절이 하나님의 나라에서 이루기까지 다시 먹지 아니하리라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For I tell you, I will not eat it again until it finds fulfillment in the kingdom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7740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이에 잔을 받으사 감사 기도 하시고 이르시되 이것을 갖다가 너희끼리 나누라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After taking the cup, he gave thanks and said, 'Take this and divide it among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5644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내가 너희에게 이르노니 내가 이제부터 하나님의 나라가 임할 때까지 포도나무에서 난 것을 다시 마시지 아니하리라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For I tell you I will not drink again of the fruit of the vine until the kingdom of God comes.'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1746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또 떡을 가져 감사 기도 하시고 떼어 그들에게 주시며 이르시되 이것은 너희를 위하여 주는 내 몸이라 너희가 이를 행하여 나를 기념하라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And he took bread, gave thanks and broke it, and gave it to them, saying, 'This is my body given for you; do this in remembrance of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542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대제사장들과 서기관들이 예수를 무슨 방도로 죽일까 궁리하니 이는 그들이 백성을 두려워함이더라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the chief priests and the teachers of the law were looking for some way to get rid of Jesus, for they were afraid of the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69936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저녁 먹은 후에 잔도 그와 같이 하여 이르시되 이 잔은 내 피로 세우는 새 언약이니 곧 너희를 위하여 붓는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In the same way, after the supper he took the cup, saying, 'This cup is the new covenant in my blood, which is poured out for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70813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그러나 보라 나를 파는 자의 손이 나와 함께 상 위에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But the hand of him who is going to betray me is with mine on the table.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9285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인자는 이미 작정된 대로 가거니와 그를 파는 그 사람에게는 화가 있으리로다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Son of Man will go as it has been decreed, but woe to that man who betrays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8760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그들이 서로 묻되 우리 중에서 이 일을 행할 자가 누구일까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They began to question among themselves which of them it might be who would do this.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67836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또 그들 사이에 그 중 누가 크냐 하는 다툼이 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Also a dispute arose among them as to which of them was considered to be greatest.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821121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예수께서 이르시되 이방인의 임금들은 그들을 주관하며 그 집권자들은 은인이라 칭함을 받으나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Jesus said to them, 'The kings of the Gentiles lord it over them; and those who exercise authority over them call themselves Benefactors.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9790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너희는 그렇지 않을지니 너희 중에 큰 자는 젊은 자와 같고 다스리는 자는 섬기는 자와 같을지니라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But you are not to be like that. Instead, the greatest among you should be like the youngest, and the one who rules like the one who serves.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019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앉아서 먹는 자가 크냐 섬기는 자가 크냐 앉아서 먹는 자가 아니냐 그러나 나는 섬기는 자로 너희 중에 있노라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For who is greater, the one who is at the table or the one who serves? Is it not the one who is at the table? But I am among you as one who serves.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04610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너희는 나의 모든 시험 중에 항상 나와 함께 한 자들인즉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You are those who have stood by me in my trials.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37745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내 아버지께서 나라를 내게 맡기신 것 같이 나도 너희에게 맡겨</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And I confer on you a kingdom, just as my Father conferred one on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22032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열둘 중의 하나인 가룟인이라 부르는 유다에게 사탄이 들어가니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Then Satan entered Judas, called Iscariot, one of the Twelve.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801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너희로 내 나라에 있어 내 상에서 먹고 마시며 또는 보좌에 앉아 이스라엘 열두 지파를 다스리게 하려 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so that you may eat and drink at my table in my kingdom and sit on thrones, judging the twelve tribes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3383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시몬아</a:t>
            </a:r>
            <a:r>
              <a:rPr lang="en-US" altLang="ko-KR" sz="3600" b="1">
                <a:solidFill>
                  <a:schemeClr val="bg1"/>
                </a:solidFill>
                <a:latin typeface="+mn-ea"/>
                <a:ea typeface="+mn-ea"/>
              </a:rPr>
              <a:t>, </a:t>
            </a:r>
            <a:r>
              <a:rPr lang="ko-KR" altLang="en-US" sz="3600" b="1">
                <a:solidFill>
                  <a:schemeClr val="bg1"/>
                </a:solidFill>
                <a:latin typeface="+mn-ea"/>
                <a:ea typeface="+mn-ea"/>
              </a:rPr>
              <a:t>시몬아</a:t>
            </a:r>
            <a:r>
              <a:rPr lang="en-US" altLang="ko-KR" sz="3600" b="1">
                <a:solidFill>
                  <a:schemeClr val="bg1"/>
                </a:solidFill>
                <a:latin typeface="+mn-ea"/>
                <a:ea typeface="+mn-ea"/>
              </a:rPr>
              <a:t>, </a:t>
            </a:r>
            <a:r>
              <a:rPr lang="ko-KR" altLang="en-US" sz="3600" b="1">
                <a:solidFill>
                  <a:schemeClr val="bg1"/>
                </a:solidFill>
                <a:latin typeface="+mn-ea"/>
                <a:ea typeface="+mn-ea"/>
              </a:rPr>
              <a:t>보라 사탄이 너희를 밀 까부르듯 하려고 요구하였으나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'Simon, Simon, Satan has asked to sift you as wheat.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935196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그러나 내가 너를 위하여 네 믿음이 떨어지지 않기를 기도하였노니 너는 돌이킨 후에 네 형제를 굳게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But I have prayed for you, Simon, that your faith may not fail. And when you have turned back, strengthen your brothers.'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4771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그가 말하되 주여 내가 주와 함께 옥에도</a:t>
            </a:r>
            <a:r>
              <a:rPr lang="en-US" altLang="ko-KR" sz="3600" b="1">
                <a:solidFill>
                  <a:schemeClr val="bg1"/>
                </a:solidFill>
                <a:latin typeface="+mn-ea"/>
                <a:ea typeface="+mn-ea"/>
              </a:rPr>
              <a:t>, </a:t>
            </a:r>
            <a:r>
              <a:rPr lang="ko-KR" altLang="en-US" sz="3600" b="1">
                <a:solidFill>
                  <a:schemeClr val="bg1"/>
                </a:solidFill>
                <a:latin typeface="+mn-ea"/>
                <a:ea typeface="+mn-ea"/>
              </a:rPr>
              <a:t>죽는 데에도 가기를 각오하였나이다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But he replied, 'Lord, I am ready to go with you to prison and to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8291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이르시되 베드로야 내가 네게 말하노니 오늘 닭 울기 전에 네가 세 번 나를 모른다고 부인하리라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Jesus answered, 'I tell you, Peter, before the rooster crows today, you will deny three times that you know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53715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그들에게 이르시되 내가 너희를 전대와 배낭과 신발도 없이 보내었을 때에 부족한 것이 있더냐 이르되 없었나이다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Then Jesus asked them, 'When I sent you without purse, bag or sandals, did you lack anything?' 'Nothing,' they answered.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48439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이르시되 이제는 전대 있는 자는 가질 것이요 배낭도 그리하고 검 없는 자는 겉옷을 팔아 살지어다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He said to them, "But now if you have a purse, take it, and also a bag; and if you don't have a sword, sell your cloak and buy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383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내가 너희에게 말하노니 기록된 바 그는 불법자의 동류로 여김을 받았다 한 말이 내게 이루어져야 하리니 내게 관한 일이 이루어져 감이니라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It is written: 'And he was numbered with the transgressors'; and I tell you that this must be fulfilled in me. Yes, what is written about me is reaching its fulfillment."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03778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그들이 여짜오되 주여 보소서 여기 검 둘이 있나이다 대답하시되 족하다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The disciples said, 'See, Lord, here are two swords.' 'That is enough,' he replied.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26382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예수께서 나가사 습관을 따라 감람 산에 가시매 제자들도 따라갔더니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Jesus went out as usual to the Mount of Olives, and his disciples followed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0652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이에 유다가 대제사장들과 성전 경비대장들에게 가서 예수를 넘겨 줄 방도를 의논하매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And Judas went to the chief priests and the officers of the temple guard and discussed with them how he might betray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901181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그 곳에 이르러 그들에게 이르시되 유혹에 빠지지 않게 기도하라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On reaching the place, he said to them, 'Pray that you will not fall into temptation.'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9807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그들을 떠나 돌 던질 만큼 가서 무릎을 꿇고 기도하여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He withdrew about a stone's throw beyond them, knelt down and prayed,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83239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이르시되 아버지여 만일 아버지의 뜻이거든 이 잔을 내게서 옮기시옵소서 그러나 내 원대로 마시옵고 아버지의 원대로 되기를 원하나이다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'Father, if you are willing, take this cup from me; yet not my will, but yours be done.'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1378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천사가 하늘로부터 예수께 나타나 힘을 더하더라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An angel from heaven appeared to him and strengthened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7143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예수께서 힘쓰고 애써 더욱 간절히 기도하시니 땀이 땅에 떨어지는 핏방울 같이 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And being in anguish, he prayed more earnestly, and his sweat was like drops of blood falling to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67351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기도 후에 일어나 제자들에게 가서 슬픔으로 인하여 잠든 것을 보시고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When he rose from prayer and went back to the disciples, he found them asleep, exhausted from sorrow.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08073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이르시되 어찌하여 자느냐 시험에 들지 않게 일어나 기도하라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'Why are you sleeping?' he asked them. 'Get up and pray so that you will not fall into temptation.'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65198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말씀하실 때에 한 무리가 오는데 열둘 중의 하나인 유다라 하는 자가 그들을 앞장서 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While he was still speaking a crowd came up, and the man who was called Judas, one of the Twelve, was leading them. He approached Jesus to kiss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88757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예수께 입을 맞추려고 가까이 하는지라 예수께서 이르시되 유다야 네가 입맞춤으로 인자를 파느냐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but Jesus asked him, 'Judas, are you betraying the Son of Man with a kiss?'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295558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그의 주위 사람들이 그 된 일을 보고 여짜오되 주여 우리가 칼로 치리이까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When Jesus' followers saw what was going to happen, they said, "Lord, should we strike with our swords?"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6226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그들이 기뻐하여 돈을 주기로 언약하는지라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They were delighted and agreed to give him money.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08141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50. </a:t>
            </a:r>
            <a:r>
              <a:rPr lang="ko-KR" altLang="en-US" sz="3600" b="1">
                <a:solidFill>
                  <a:schemeClr val="bg1"/>
                </a:solidFill>
                <a:latin typeface="+mn-ea"/>
                <a:ea typeface="+mn-ea"/>
              </a:rPr>
              <a:t>그 중의 한 사람이 대제사장의 종을 쳐 그 오른쪽 귀를 떨어뜨린지라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50. And one of them struck the servant of the high priest, cutting off his right 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07215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51. </a:t>
            </a:r>
            <a:r>
              <a:rPr lang="ko-KR" altLang="en-US" sz="3600" b="1">
                <a:solidFill>
                  <a:schemeClr val="bg1"/>
                </a:solidFill>
                <a:latin typeface="+mn-ea"/>
                <a:ea typeface="+mn-ea"/>
              </a:rPr>
              <a:t>예수께서 일러 이르시되 이것까지 참으라 하시고 그 귀를 만져 낫게 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51. But Jesus answered, "No more of this!" And he touched the man's ear and healed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35972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52. </a:t>
            </a:r>
            <a:r>
              <a:rPr lang="ko-KR" altLang="en-US" sz="3600" b="1">
                <a:solidFill>
                  <a:schemeClr val="bg1"/>
                </a:solidFill>
                <a:latin typeface="+mn-ea"/>
                <a:ea typeface="+mn-ea"/>
              </a:rPr>
              <a:t>예수께서 그 잡으러 온 대제사장들과 성전의 경비대장들과 장로들에게 이르시되 너희가 강도를 잡는 것 같이 검과 몽치를 가지고 나왔느냐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52. Then Jesus said to the chief priests, the officers of the temple guard, and the elders, who had come for him, 'Am I leading a rebellion, that you have come with swords and clubs?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113615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53. </a:t>
            </a:r>
            <a:r>
              <a:rPr lang="ko-KR" altLang="en-US" sz="3600" b="1">
                <a:solidFill>
                  <a:schemeClr val="bg1"/>
                </a:solidFill>
                <a:latin typeface="+mn-ea"/>
                <a:ea typeface="+mn-ea"/>
              </a:rPr>
              <a:t>내가 날마다 너희와 함께 성전에 있을 때에 내게 손을 대지 아니하였도다 그러나 이제는 너희 때요 어둠의 권세로다 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53. Every day I was with you in the temple courts, and you did not lay a hand on me. But this is your hour-when darkness reigns.'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47343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54. </a:t>
            </a:r>
            <a:r>
              <a:rPr lang="ko-KR" altLang="en-US" sz="3600" b="1">
                <a:solidFill>
                  <a:schemeClr val="bg1"/>
                </a:solidFill>
                <a:latin typeface="+mn-ea"/>
                <a:ea typeface="+mn-ea"/>
              </a:rPr>
              <a:t>예수를 잡아 끌고 대제사장의 집으로 들어갈새 베드로가 멀찍이 따라가니라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54. Then seizing him, they led him away and took him into the house of the high priest. Peter followed at a distance.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40260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55. </a:t>
            </a:r>
            <a:r>
              <a:rPr lang="ko-KR" altLang="en-US" sz="3600" b="1">
                <a:solidFill>
                  <a:schemeClr val="bg1"/>
                </a:solidFill>
                <a:latin typeface="+mn-ea"/>
                <a:ea typeface="+mn-ea"/>
              </a:rPr>
              <a:t>사람들이 뜰 가운데 불을 피우고 함께 앉았는지라 베드로도 그 가운데 앉았더니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55. But when they had kindled a fire in the middle of the courtyard and had sat down together, Peter sat down with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795554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56. </a:t>
            </a:r>
            <a:r>
              <a:rPr lang="ko-KR" altLang="en-US" sz="3600" b="1">
                <a:solidFill>
                  <a:schemeClr val="bg1"/>
                </a:solidFill>
                <a:latin typeface="+mn-ea"/>
                <a:ea typeface="+mn-ea"/>
              </a:rPr>
              <a:t>한 여종이 베드로의 불빛을 향하여 앉은 것을 보고 주목하여 이르되 이 사람도 그와 함께 있었느니라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56. A servant girl saw him seated there in the firelight. She looked closely at him and said, 'This man was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509576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57. </a:t>
            </a:r>
            <a:r>
              <a:rPr lang="ko-KR" altLang="en-US" sz="3600" b="1">
                <a:solidFill>
                  <a:schemeClr val="bg1"/>
                </a:solidFill>
                <a:latin typeface="+mn-ea"/>
                <a:ea typeface="+mn-ea"/>
              </a:rPr>
              <a:t>베드로가 부인하여 이르되 이 여자여 내가 그를 알지 못하노라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57. But he denied it. "Woman, I don't know him," 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86754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58. </a:t>
            </a:r>
            <a:r>
              <a:rPr lang="ko-KR" altLang="en-US" sz="3600" b="1">
                <a:solidFill>
                  <a:schemeClr val="bg1"/>
                </a:solidFill>
                <a:latin typeface="+mn-ea"/>
                <a:ea typeface="+mn-ea"/>
              </a:rPr>
              <a:t>조금 후에 다른 사람이 보고 이르되 너도 그 도당이라 하거늘 베드로가 이르되 이 사람아 나는 아니로라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58. A little later someone else saw him and said, 'You also are one of them.' 'Man, I am not!' Peter replied.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91257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59. </a:t>
            </a:r>
            <a:r>
              <a:rPr lang="ko-KR" altLang="en-US" sz="3600" b="1">
                <a:solidFill>
                  <a:schemeClr val="bg1"/>
                </a:solidFill>
                <a:latin typeface="+mn-ea"/>
                <a:ea typeface="+mn-ea"/>
              </a:rPr>
              <a:t>한 시간쯤 있다가 또 한 사람이 장담하여 이르되 이는 갈릴리 사람이니 참으로 그와 함께 있었느니라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59. About an hour later another asserted, 'Certainly this fellow was with him, for he is a Galilean.'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1414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유다가 허락하고 예수를 무리가 없을 때에 넘겨 줄 기회를 찾더라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consented, and watched for an opportunity to hand Jesus over to them when no crowd was present.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47203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60. </a:t>
            </a:r>
            <a:r>
              <a:rPr lang="ko-KR" altLang="en-US" sz="3600" b="1">
                <a:solidFill>
                  <a:schemeClr val="bg1"/>
                </a:solidFill>
                <a:latin typeface="+mn-ea"/>
                <a:ea typeface="+mn-ea"/>
              </a:rPr>
              <a:t>베드로가 이르되 이 사람아 나는 네가 하는 말을 알지 못하노라고 아직 말하고 있을 때에 닭이 곧 울더라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60. Peter replied, "Man, I don't know what you're talking about!" Just as he was speaking, the rooster crowed.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57906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61. </a:t>
            </a:r>
            <a:r>
              <a:rPr lang="ko-KR" altLang="en-US" sz="3600" b="1">
                <a:solidFill>
                  <a:schemeClr val="bg1"/>
                </a:solidFill>
                <a:latin typeface="+mn-ea"/>
                <a:ea typeface="+mn-ea"/>
              </a:rPr>
              <a:t>주께서 돌이켜 베드로를 보시니 베드로가 주의 말씀 곧 오늘 닭 울기 전에 네가 세 번 나를 부인하리라 하심이 생각나서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61. The Lord turned and looked straight at Peter. Then Peter remembered the word the Lord had spoken to him: 'Before the rooster crows today, you will disown me three times.'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88186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62. </a:t>
            </a:r>
            <a:r>
              <a:rPr lang="ko-KR" altLang="en-US" sz="3600" b="1">
                <a:solidFill>
                  <a:schemeClr val="bg1"/>
                </a:solidFill>
                <a:latin typeface="+mn-ea"/>
                <a:ea typeface="+mn-ea"/>
              </a:rPr>
              <a:t>밖에 나가서 심히 통곡하니라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62. And he went outside and wept bitterly.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745455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63. </a:t>
            </a:r>
            <a:r>
              <a:rPr lang="ko-KR" altLang="en-US" sz="3600" b="1">
                <a:solidFill>
                  <a:schemeClr val="bg1"/>
                </a:solidFill>
                <a:latin typeface="+mn-ea"/>
                <a:ea typeface="+mn-ea"/>
              </a:rPr>
              <a:t>지키는 사람들이 예수를 희롱하고 때리며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63. The men who were guarding Jesus began mocking and beating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989063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64. </a:t>
            </a:r>
            <a:r>
              <a:rPr lang="ko-KR" altLang="en-US" sz="3600" b="1">
                <a:solidFill>
                  <a:schemeClr val="bg1"/>
                </a:solidFill>
                <a:latin typeface="+mn-ea"/>
                <a:ea typeface="+mn-ea"/>
              </a:rPr>
              <a:t>그의 눈을 가리고 물어 이르되 선지자 노릇 하라 너를 친 자가 누구냐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64. They blindfolded him and demanded, 'Prophesy! Who hit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706980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65. </a:t>
            </a:r>
            <a:r>
              <a:rPr lang="ko-KR" altLang="en-US" sz="3600" b="1">
                <a:solidFill>
                  <a:schemeClr val="bg1"/>
                </a:solidFill>
                <a:latin typeface="+mn-ea"/>
                <a:ea typeface="+mn-ea"/>
              </a:rPr>
              <a:t>이 외에도 많은 말로 욕하더라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65. And they said many other insulting things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189778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66. </a:t>
            </a:r>
            <a:r>
              <a:rPr lang="ko-KR" altLang="en-US" sz="3600" b="1">
                <a:solidFill>
                  <a:schemeClr val="bg1"/>
                </a:solidFill>
                <a:latin typeface="+mn-ea"/>
                <a:ea typeface="+mn-ea"/>
              </a:rPr>
              <a:t>날이 새매 백성의 장로들 곧 대제사장들과 서기관들이 모여서 예수를 그 공회로 끌어들여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66. At daybreak the council of the elders of the people, both the chief priests and teachers of the law, met together, and Jesus was led before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260812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67. </a:t>
            </a:r>
            <a:r>
              <a:rPr lang="ko-KR" altLang="en-US" sz="3600" b="1">
                <a:solidFill>
                  <a:schemeClr val="bg1"/>
                </a:solidFill>
                <a:latin typeface="+mn-ea"/>
                <a:ea typeface="+mn-ea"/>
              </a:rPr>
              <a:t>이르되 네가 그리스도이거든 우리에게 말하라 대답하시되 내가 말할지라도 너희가 믿지 아니할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67. 'If you are the Christ,' they said, 'tell us.' Jesus answered, 'If I tell you, you will not believe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46577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68. </a:t>
            </a:r>
            <a:r>
              <a:rPr lang="ko-KR" altLang="en-US" sz="3600" b="1">
                <a:solidFill>
                  <a:schemeClr val="bg1"/>
                </a:solidFill>
                <a:latin typeface="+mn-ea"/>
                <a:ea typeface="+mn-ea"/>
              </a:rPr>
              <a:t>내가 물어도 너희가 대답하지 아니할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68. and if I asked you, you would not answer.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63663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69. </a:t>
            </a:r>
            <a:r>
              <a:rPr lang="ko-KR" altLang="en-US" sz="3600" b="1">
                <a:solidFill>
                  <a:schemeClr val="bg1"/>
                </a:solidFill>
                <a:latin typeface="+mn-ea"/>
                <a:ea typeface="+mn-ea"/>
              </a:rPr>
              <a:t>그러나 이제부터는 인자가 하나님의 권능의 우편에 앉아 있으리라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69. But from now on, the Son of Man will be seated at the right hand of the mighty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780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유월절 양을 잡을 무교절날이 이른지라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Then came the day of Unleavened Bread on which the Passover lamb had to be sacrificed.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75773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70. </a:t>
            </a:r>
            <a:r>
              <a:rPr lang="ko-KR" altLang="en-US" sz="3600" b="1">
                <a:solidFill>
                  <a:schemeClr val="bg1"/>
                </a:solidFill>
                <a:latin typeface="+mn-ea"/>
                <a:ea typeface="+mn-ea"/>
              </a:rPr>
              <a:t>다 이르되 그러면 네가 하나님의 아들이냐 대답하시되 너희들이 내가 그라고 말하고 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70. They all asked, 'Are you then the Son of God?' He replied, 'You are right in saying I am.'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459178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71. </a:t>
            </a:r>
            <a:r>
              <a:rPr lang="ko-KR" altLang="en-US" sz="3600" b="1">
                <a:solidFill>
                  <a:schemeClr val="bg1"/>
                </a:solidFill>
                <a:latin typeface="+mn-ea"/>
                <a:ea typeface="+mn-ea"/>
              </a:rPr>
              <a:t>그들이 이르되 어찌 더 증거를 요구하리요 우리가 친히 그 입에서 들었노라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71. Then they said, 'Why do we need any more testimony? We have heard it from his own lips.'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00614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예수께서 베드로와 요한을 보내시며 이르시되 가서 우리를 위하여 유월절을 준비하여 우리로 먹게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Jesus sent Peter and John, saying, 'Go and make preparations for us to eat the Passover.'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171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여짜오되 어디서 준비하기를 원하시나이까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'Where do you want us to prepare for it?' they asked.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622886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2890</Words>
  <Application>Microsoft Office PowerPoint</Application>
  <PresentationFormat>와이드스크린</PresentationFormat>
  <Paragraphs>71</Paragraphs>
  <Slides>71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71</vt:i4>
      </vt:variant>
    </vt:vector>
  </HeadingPairs>
  <TitlesOfParts>
    <vt:vector size="76" baseType="lpstr">
      <vt:lpstr>맑은 고딕</vt:lpstr>
      <vt:lpstr>Arial</vt:lpstr>
      <vt:lpstr>Calibri</vt:lpstr>
      <vt:lpstr>Calibri Light</vt:lpstr>
      <vt:lpstr>Office 테마</vt:lpstr>
      <vt:lpstr>1. 유월절이라 하는 무교절이 다가오매   1. Now the Feast of Unleavened Bread, called the Passover, was approaching,</vt:lpstr>
      <vt:lpstr>2. 대제사장들과 서기관들이 예수를 무슨 방도로 죽일까 궁리하니 이는 그들이 백성을 두려워함이더라   2. and the chief priests and the teachers of the law were looking for some way to get rid of Jesus, for they were afraid of the people.</vt:lpstr>
      <vt:lpstr>3. 열둘 중의 하나인 가룟인이라 부르는 유다에게 사탄이 들어가니   3. Then Satan entered Judas, called Iscariot, one of the Twelve.</vt:lpstr>
      <vt:lpstr>4. 이에 유다가 대제사장들과 성전 경비대장들에게 가서 예수를 넘겨 줄 방도를 의논하매   4. And Judas went to the chief priests and the officers of the temple guard and discussed with them how he might betray Jesus.</vt:lpstr>
      <vt:lpstr>5. 그들이 기뻐하여 돈을 주기로 언약하는지라   5. They were delighted and agreed to give him money.</vt:lpstr>
      <vt:lpstr>6. 유다가 허락하고 예수를 무리가 없을 때에 넘겨 줄 기회를 찾더라   6. He consented, and watched for an opportunity to hand Jesus over to them when no crowd was present.</vt:lpstr>
      <vt:lpstr>7. 유월절 양을 잡을 무교절날이 이른지라   7. Then came the day of Unleavened Bread on which the Passover lamb had to be sacrificed.</vt:lpstr>
      <vt:lpstr>8. 예수께서 베드로와 요한을 보내시며 이르시되 가서 우리를 위하여 유월절을 준비하여 우리로 먹게 하라   8. Jesus sent Peter and John, saying, 'Go and make preparations for us to eat the Passover.'</vt:lpstr>
      <vt:lpstr>9. 여짜오되 어디서 준비하기를 원하시나이까   9. 'Where do you want us to prepare for it?' they asked.</vt:lpstr>
      <vt:lpstr>10. 이르시되 보라 너희가 성내로 들어가면 물 한 동이를 가지고 가는 사람을 만나리니 그가 들어가는 집으로 따라 들어가서   10. He replied, 'As you enter the city, a man carrying a jar of water will meet you. Follow him to the house that he enters,</vt:lpstr>
      <vt:lpstr>11. 그 집 주인에게 이르되 선생님이 네게 하는 말씀이 내가 내 제자들과 함께 유월절을 먹을 객실이 어디 있느냐 하시더라 하라   11. and say to the owner of the house, 'The Teacher asks: Where is the guest room, where I may eat the Passover with my disciples?'</vt:lpstr>
      <vt:lpstr>12. 그리하면 그가 자리를 마련한 큰 다락방을 보이리니 거기서 준비하라 하시니   12. He will show you a large upper room, all furnished. Make preparations there.'</vt:lpstr>
      <vt:lpstr>13. 그들이 나가 그 하신 말씀대로 만나 유월절을 준비하니라   13. They left and found things just as Jesus had told them. So they prepared the Passover.</vt:lpstr>
      <vt:lpstr>14. 때가 이르매 예수께서 사도들과 함께 앉으사   14. When the hour came, Jesus and his apostles reclined at the table.</vt:lpstr>
      <vt:lpstr>15. 이르시되 내가 고난을 받기 전에 너희와 함께 이 유월절 먹기를 원하고 원하였노라   15. And he said to them, 'I have eagerly desired to eat this Passover with you before I suffer.</vt:lpstr>
      <vt:lpstr>16. 내가 너희에게 이르노니 이 유월절이 하나님의 나라에서 이루기까지 다시 먹지 아니하리라 하시고   16. For I tell you, I will not eat it again until it finds fulfillment in the kingdom of God.'</vt:lpstr>
      <vt:lpstr>17. 이에 잔을 받으사 감사 기도 하시고 이르시되 이것을 갖다가 너희끼리 나누라   17. After taking the cup, he gave thanks and said, 'Take this and divide it among you.</vt:lpstr>
      <vt:lpstr>18. 내가 너희에게 이르노니 내가 이제부터 하나님의 나라가 임할 때까지 포도나무에서 난 것을 다시 마시지 아니하리라 하시고   18. For I tell you I will not drink again of the fruit of the vine until the kingdom of God comes.'</vt:lpstr>
      <vt:lpstr>19. 또 떡을 가져 감사 기도 하시고 떼어 그들에게 주시며 이르시되 이것은 너희를 위하여 주는 내 몸이라 너희가 이를 행하여 나를 기념하라 하시고   19. And he took bread, gave thanks and broke it, and gave it to them, saying, 'This is my body given for you; do this in remembrance of me.'</vt:lpstr>
      <vt:lpstr>20. 저녁 먹은 후에 잔도 그와 같이 하여 이르시되 이 잔은 내 피로 세우는 새 언약이니 곧 너희를 위하여 붓는 것이라   20. In the same way, after the supper he took the cup, saying, 'This cup is the new covenant in my blood, which is poured out for you.</vt:lpstr>
      <vt:lpstr>21. 그러나 보라 나를 파는 자의 손이 나와 함께 상 위에 있도다   21. But the hand of him who is going to betray me is with mine on the table.</vt:lpstr>
      <vt:lpstr>22. 인자는 이미 작정된 대로 가거니와 그를 파는 그 사람에게는 화가 있으리로다 하시니   22. The Son of Man will go as it has been decreed, but woe to that man who betrays him.'</vt:lpstr>
      <vt:lpstr>23. 그들이 서로 묻되 우리 중에서 이 일을 행할 자가 누구일까 하더라   23. They began to question among themselves which of them it might be who would do this.</vt:lpstr>
      <vt:lpstr>24. 또 그들 사이에 그 중 누가 크냐 하는 다툼이 난지라   24. Also a dispute arose among them as to which of them was considered to be greatest.</vt:lpstr>
      <vt:lpstr>25. 예수께서 이르시되 이방인의 임금들은 그들을 주관하며 그 집권자들은 은인이라 칭함을 받으나   25. Jesus said to them, 'The kings of the Gentiles lord it over them; and those who exercise authority over them call themselves Benefactors.</vt:lpstr>
      <vt:lpstr>26. 너희는 그렇지 않을지니 너희 중에 큰 자는 젊은 자와 같고 다스리는 자는 섬기는 자와 같을지니라   26. But you are not to be like that. Instead, the greatest among you should be like the youngest, and the one who rules like the one who serves.</vt:lpstr>
      <vt:lpstr>27. 앉아서 먹는 자가 크냐 섬기는 자가 크냐 앉아서 먹는 자가 아니냐 그러나 나는 섬기는 자로 너희 중에 있노라   27. For who is greater, the one who is at the table or the one who serves? Is it not the one who is at the table? But I am among you as one who serves.</vt:lpstr>
      <vt:lpstr>28. 너희는 나의 모든 시험 중에 항상 나와 함께 한 자들인즉   28. You are those who have stood by me in my trials.</vt:lpstr>
      <vt:lpstr>29. 내 아버지께서 나라를 내게 맡기신 것 같이 나도 너희에게 맡겨   29. And I confer on you a kingdom, just as my Father conferred one on me,</vt:lpstr>
      <vt:lpstr>30. 너희로 내 나라에 있어 내 상에서 먹고 마시며 또는 보좌에 앉아 이스라엘 열두 지파를 다스리게 하려 하노라   30. so that you may eat and drink at my table in my kingdom and sit on thrones, judging the twelve tribes of Israel.</vt:lpstr>
      <vt:lpstr>31. 시몬아, 시몬아, 보라 사탄이 너희를 밀 까부르듯 하려고 요구하였으나   31. 'Simon, Simon, Satan has asked to sift you as wheat.</vt:lpstr>
      <vt:lpstr>32. 그러나 내가 너를 위하여 네 믿음이 떨어지지 않기를 기도하였노니 너는 돌이킨 후에 네 형제를 굳게 하라   32. But I have prayed for you, Simon, that your faith may not fail. And when you have turned back, strengthen your brothers.'</vt:lpstr>
      <vt:lpstr>33. 그가 말하되 주여 내가 주와 함께 옥에도, 죽는 데에도 가기를 각오하였나이다   33. But he replied, 'Lord, I am ready to go with you to prison and to death.'</vt:lpstr>
      <vt:lpstr>34. 이르시되 베드로야 내가 네게 말하노니 오늘 닭 울기 전에 네가 세 번 나를 모른다고 부인하리라 하시니라   34. Jesus answered, 'I tell you, Peter, before the rooster crows today, you will deny three times that you know me.'</vt:lpstr>
      <vt:lpstr>35. 그들에게 이르시되 내가 너희를 전대와 배낭과 신발도 없이 보내었을 때에 부족한 것이 있더냐 이르되 없었나이다   35. Then Jesus asked them, 'When I sent you without purse, bag or sandals, did you lack anything?' 'Nothing,' they answered.</vt:lpstr>
      <vt:lpstr>36. 이르시되 이제는 전대 있는 자는 가질 것이요 배낭도 그리하고 검 없는 자는 겉옷을 팔아 살지어다   36. He said to them, "But now if you have a purse, take it, and also a bag; and if you don't have a sword, sell your cloak and buy one.</vt:lpstr>
      <vt:lpstr>37. 내가 너희에게 말하노니 기록된 바 그는 불법자의 동류로 여김을 받았다 한 말이 내게 이루어져야 하리니 내게 관한 일이 이루어져 감이니라   37. It is written: 'And he was numbered with the transgressors'; and I tell you that this must be fulfilled in me. Yes, what is written about me is reaching its fulfillment."</vt:lpstr>
      <vt:lpstr>38. 그들이 여짜오되 주여 보소서 여기 검 둘이 있나이다 대답하시되 족하다 하시니라   38. The disciples said, 'See, Lord, here are two swords.' 'That is enough,' he replied.</vt:lpstr>
      <vt:lpstr>39. 예수께서 나가사 습관을 따라 감람 산에 가시매 제자들도 따라갔더니   39. Jesus went out as usual to the Mount of Olives, and his disciples followed him.</vt:lpstr>
      <vt:lpstr>40. 그 곳에 이르러 그들에게 이르시되 유혹에 빠지지 않게 기도하라 하시고   40. On reaching the place, he said to them, 'Pray that you will not fall into temptation.'</vt:lpstr>
      <vt:lpstr>41. 그들을 떠나 돌 던질 만큼 가서 무릎을 꿇고 기도하여   41. He withdrew about a stone's throw beyond them, knelt down and prayed,</vt:lpstr>
      <vt:lpstr>42. 이르시되 아버지여 만일 아버지의 뜻이거든 이 잔을 내게서 옮기시옵소서 그러나 내 원대로 마시옵고 아버지의 원대로 되기를 원하나이다 하시니   42. 'Father, if you are willing, take this cup from me; yet not my will, but yours be done.'</vt:lpstr>
      <vt:lpstr>43. 천사가 하늘로부터 예수께 나타나 힘을 더하더라   43. An angel from heaven appeared to him and strengthened him.</vt:lpstr>
      <vt:lpstr>44. 예수께서 힘쓰고 애써 더욱 간절히 기도하시니 땀이 땅에 떨어지는 핏방울 같이 되더라   44. And being in anguish, he prayed more earnestly, and his sweat was like drops of blood falling to the ground.</vt:lpstr>
      <vt:lpstr>45. 기도 후에 일어나 제자들에게 가서 슬픔으로 인하여 잠든 것을 보시고   45. When he rose from prayer and went back to the disciples, he found them asleep, exhausted from sorrow.</vt:lpstr>
      <vt:lpstr>46. 이르시되 어찌하여 자느냐 시험에 들지 않게 일어나 기도하라 하시니라   46. 'Why are you sleeping?' he asked them. 'Get up and pray so that you will not fall into temptation.'</vt:lpstr>
      <vt:lpstr>47. 말씀하실 때에 한 무리가 오는데 열둘 중의 하나인 유다라 하는 자가 그들을 앞장서 와서   47. While he was still speaking a crowd came up, and the man who was called Judas, one of the Twelve, was leading them. He approached Jesus to kiss him,</vt:lpstr>
      <vt:lpstr>48. 예수께 입을 맞추려고 가까이 하는지라 예수께서 이르시되 유다야 네가 입맞춤으로 인자를 파느냐 하시니   48. but Jesus asked him, 'Judas, are you betraying the Son of Man with a kiss?'</vt:lpstr>
      <vt:lpstr>49. 그의 주위 사람들이 그 된 일을 보고 여짜오되 주여 우리가 칼로 치리이까 하고   49. When Jesus' followers saw what was going to happen, they said, "Lord, should we strike with our swords?"</vt:lpstr>
      <vt:lpstr>50. 그 중의 한 사람이 대제사장의 종을 쳐 그 오른쪽 귀를 떨어뜨린지라   50. And one of them struck the servant of the high priest, cutting off his right ear.</vt:lpstr>
      <vt:lpstr>51. 예수께서 일러 이르시되 이것까지 참으라 하시고 그 귀를 만져 낫게 하시더라   51. But Jesus answered, "No more of this!" And he touched the man's ear and healed him.</vt:lpstr>
      <vt:lpstr>52. 예수께서 그 잡으러 온 대제사장들과 성전의 경비대장들과 장로들에게 이르시되 너희가 강도를 잡는 것 같이 검과 몽치를 가지고 나왔느냐   52. Then Jesus said to the chief priests, the officers of the temple guard, and the elders, who had come for him, 'Am I leading a rebellion, that you have come with swords and clubs?</vt:lpstr>
      <vt:lpstr>53. 내가 날마다 너희와 함께 성전에 있을 때에 내게 손을 대지 아니하였도다 그러나 이제는 너희 때요 어둠의 권세로다 하시더라   53. Every day I was with you in the temple courts, and you did not lay a hand on me. But this is your hour-when darkness reigns.'</vt:lpstr>
      <vt:lpstr>54. 예수를 잡아 끌고 대제사장의 집으로 들어갈새 베드로가 멀찍이 따라가니라   54. Then seizing him, they led him away and took him into the house of the high priest. Peter followed at a distance.</vt:lpstr>
      <vt:lpstr>55. 사람들이 뜰 가운데 불을 피우고 함께 앉았는지라 베드로도 그 가운데 앉았더니   55. But when they had kindled a fire in the middle of the courtyard and had sat down together, Peter sat down with them.</vt:lpstr>
      <vt:lpstr>56. 한 여종이 베드로의 불빛을 향하여 앉은 것을 보고 주목하여 이르되 이 사람도 그와 함께 있었느니라 하니   56. A servant girl saw him seated there in the firelight. She looked closely at him and said, 'This man was with him.'</vt:lpstr>
      <vt:lpstr>57. 베드로가 부인하여 이르되 이 여자여 내가 그를 알지 못하노라 하더라   57. But he denied it. "Woman, I don't know him," he said.</vt:lpstr>
      <vt:lpstr>58. 조금 후에 다른 사람이 보고 이르되 너도 그 도당이라 하거늘 베드로가 이르되 이 사람아 나는 아니로라 하더라   58. A little later someone else saw him and said, 'You also are one of them.' 'Man, I am not!' Peter replied.</vt:lpstr>
      <vt:lpstr>59. 한 시간쯤 있다가 또 한 사람이 장담하여 이르되 이는 갈릴리 사람이니 참으로 그와 함께 있었느니라   59. About an hour later another asserted, 'Certainly this fellow was with him, for he is a Galilean.'</vt:lpstr>
      <vt:lpstr>60. 베드로가 이르되 이 사람아 나는 네가 하는 말을 알지 못하노라고 아직 말하고 있을 때에 닭이 곧 울더라   60. Peter replied, "Man, I don't know what you're talking about!" Just as he was speaking, the rooster crowed.</vt:lpstr>
      <vt:lpstr>61. 주께서 돌이켜 베드로를 보시니 베드로가 주의 말씀 곧 오늘 닭 울기 전에 네가 세 번 나를 부인하리라 하심이 생각나서   61. The Lord turned and looked straight at Peter. Then Peter remembered the word the Lord had spoken to him: 'Before the rooster crows today, you will disown me three times.'</vt:lpstr>
      <vt:lpstr>62. 밖에 나가서 심히 통곡하니라   62. And he went outside and wept bitterly.</vt:lpstr>
      <vt:lpstr>63. 지키는 사람들이 예수를 희롱하고 때리며   63. The men who were guarding Jesus began mocking and beating him.</vt:lpstr>
      <vt:lpstr>64. 그의 눈을 가리고 물어 이르되 선지자 노릇 하라 너를 친 자가 누구냐 하고   64. They blindfolded him and demanded, 'Prophesy! Who hit you?'</vt:lpstr>
      <vt:lpstr>65. 이 외에도 많은 말로 욕하더라   65. And they said many other insulting things to him.</vt:lpstr>
      <vt:lpstr>66. 날이 새매 백성의 장로들 곧 대제사장들과 서기관들이 모여서 예수를 그 공회로 끌어들여   66. At daybreak the council of the elders of the people, both the chief priests and teachers of the law, met together, and Jesus was led before them.</vt:lpstr>
      <vt:lpstr>67. 이르되 네가 그리스도이거든 우리에게 말하라 대답하시되 내가 말할지라도 너희가 믿지 아니할 것이요   67. 'If you are the Christ,' they said, 'tell us.' Jesus answered, 'If I tell you, you will not believe me,</vt:lpstr>
      <vt:lpstr>68. 내가 물어도 너희가 대답하지 아니할 것이니라   68. and if I asked you, you would not answer.</vt:lpstr>
      <vt:lpstr>69. 그러나 이제부터는 인자가 하나님의 권능의 우편에 앉아 있으리라 하시니   69. But from now on, the Son of Man will be seated at the right hand of the mighty God.'</vt:lpstr>
      <vt:lpstr>70. 다 이르되 그러면 네가 하나님의 아들이냐 대답하시되 너희들이 내가 그라고 말하고 있느니라   70. They all asked, 'Are you then the Son of God?' He replied, 'You are right in saying I am.'</vt:lpstr>
      <vt:lpstr>71. 그들이 이르되 어찌 더 증거를 요구하리요 우리가 친히 그 입에서 들었노라 하더라   71. Then they said, 'Why do we need any more testimony? We have heard it from his own lips.'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2021-03-11T04:51:45Z</dcterms:modified>
</cp:coreProperties>
</file>