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91E6C-B627-487F-9685-9F3C75D6CF94}" type="datetimeFigureOut">
              <a:rPr lang="en-US" smtClean="0"/>
              <a:t>4/8/2010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499FB-84E4-47E7-86BF-788B2B03FD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91E6C-B627-487F-9685-9F3C75D6CF94}" type="datetimeFigureOut">
              <a:rPr lang="en-US" smtClean="0"/>
              <a:t>4/8/2010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499FB-84E4-47E7-86BF-788B2B03FD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91E6C-B627-487F-9685-9F3C75D6CF94}" type="datetimeFigureOut">
              <a:rPr lang="en-US" smtClean="0"/>
              <a:t>4/8/2010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499FB-84E4-47E7-86BF-788B2B03FD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91E6C-B627-487F-9685-9F3C75D6CF94}" type="datetimeFigureOut">
              <a:rPr lang="en-US" smtClean="0"/>
              <a:t>4/8/2010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499FB-84E4-47E7-86BF-788B2B03FD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91E6C-B627-487F-9685-9F3C75D6CF94}" type="datetimeFigureOut">
              <a:rPr lang="en-US" smtClean="0"/>
              <a:t>4/8/2010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499FB-84E4-47E7-86BF-788B2B03FD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91E6C-B627-487F-9685-9F3C75D6CF94}" type="datetimeFigureOut">
              <a:rPr lang="en-US" smtClean="0"/>
              <a:t>4/8/2010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499FB-84E4-47E7-86BF-788B2B03FD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91E6C-B627-487F-9685-9F3C75D6CF94}" type="datetimeFigureOut">
              <a:rPr lang="en-US" smtClean="0"/>
              <a:t>4/8/2010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499FB-84E4-47E7-86BF-788B2B03FD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91E6C-B627-487F-9685-9F3C75D6CF94}" type="datetimeFigureOut">
              <a:rPr lang="en-US" smtClean="0"/>
              <a:t>4/8/2010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499FB-84E4-47E7-86BF-788B2B03FD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91E6C-B627-487F-9685-9F3C75D6CF94}" type="datetimeFigureOut">
              <a:rPr lang="en-US" smtClean="0"/>
              <a:t>4/8/2010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499FB-84E4-47E7-86BF-788B2B03FD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91E6C-B627-487F-9685-9F3C75D6CF94}" type="datetimeFigureOut">
              <a:rPr lang="en-US" smtClean="0"/>
              <a:t>4/8/2010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499FB-84E4-47E7-86BF-788B2B03FD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91E6C-B627-487F-9685-9F3C75D6CF94}" type="datetimeFigureOut">
              <a:rPr lang="en-US" smtClean="0"/>
              <a:t>4/8/2010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499FB-84E4-47E7-86BF-788B2B03FD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E91E6C-B627-487F-9685-9F3C75D6CF94}" type="datetimeFigureOut">
              <a:rPr lang="en-US" smtClean="0"/>
              <a:t>4/8/2010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9499FB-84E4-47E7-86BF-788B2B03FD6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GRAND SCENARIO </a:t>
            </a:r>
            <a:r>
              <a:rPr lang="en-US" dirty="0" err="1" smtClean="0"/>
              <a:t>PENDIDIKAN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457200" y="381000"/>
            <a:ext cx="8001000" cy="5562600"/>
            <a:chOff x="288" y="432"/>
            <a:chExt cx="5040" cy="3624"/>
          </a:xfrm>
        </p:grpSpPr>
        <p:sp>
          <p:nvSpPr>
            <p:cNvPr id="4099" name="AutoShape 71"/>
            <p:cNvSpPr>
              <a:spLocks noChangeArrowheads="1"/>
            </p:cNvSpPr>
            <p:nvPr/>
          </p:nvSpPr>
          <p:spPr bwMode="auto">
            <a:xfrm>
              <a:off x="720" y="1392"/>
              <a:ext cx="892" cy="384"/>
            </a:xfrm>
            <a:prstGeom prst="rightArrow">
              <a:avLst>
                <a:gd name="adj1" fmla="val 50000"/>
                <a:gd name="adj2" fmla="val 58073"/>
              </a:avLst>
            </a:prstGeom>
            <a:solidFill>
              <a:srgbClr val="33CCCC"/>
            </a:solidFill>
            <a:ln w="9525">
              <a:solidFill>
                <a:srgbClr val="003366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eaLnBrk="0" hangingPunct="0"/>
              <a:r>
                <a:rPr lang="en-US" sz="1200" b="1">
                  <a:solidFill>
                    <a:srgbClr val="000000"/>
                  </a:solidFill>
                </a:rPr>
                <a:t>S2 – Sp1</a:t>
              </a:r>
            </a:p>
          </p:txBody>
        </p:sp>
        <p:sp>
          <p:nvSpPr>
            <p:cNvPr id="4100" name="AutoShape 72"/>
            <p:cNvSpPr>
              <a:spLocks noChangeArrowheads="1"/>
            </p:cNvSpPr>
            <p:nvPr/>
          </p:nvSpPr>
          <p:spPr bwMode="auto">
            <a:xfrm>
              <a:off x="720" y="480"/>
              <a:ext cx="892" cy="888"/>
            </a:xfrm>
            <a:prstGeom prst="rightArrow">
              <a:avLst>
                <a:gd name="adj1" fmla="val 50000"/>
                <a:gd name="adj2" fmla="val 25113"/>
              </a:avLst>
            </a:prstGeom>
            <a:solidFill>
              <a:srgbClr val="33CCCC"/>
            </a:solidFill>
            <a:ln w="9525">
              <a:solidFill>
                <a:srgbClr val="003366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0" hangingPunct="0"/>
              <a:endParaRPr lang="en-US"/>
            </a:p>
          </p:txBody>
        </p:sp>
        <p:sp>
          <p:nvSpPr>
            <p:cNvPr id="4101" name="AutoShape 71"/>
            <p:cNvSpPr>
              <a:spLocks noChangeArrowheads="1"/>
            </p:cNvSpPr>
            <p:nvPr/>
          </p:nvSpPr>
          <p:spPr bwMode="auto">
            <a:xfrm>
              <a:off x="720" y="1938"/>
              <a:ext cx="904" cy="288"/>
            </a:xfrm>
            <a:prstGeom prst="rightArrow">
              <a:avLst>
                <a:gd name="adj1" fmla="val 50000"/>
                <a:gd name="adj2" fmla="val 78472"/>
              </a:avLst>
            </a:prstGeom>
            <a:solidFill>
              <a:srgbClr val="33CCCC"/>
            </a:solidFill>
            <a:ln w="9525">
              <a:solidFill>
                <a:srgbClr val="003366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eaLnBrk="0" hangingPunct="0"/>
              <a:r>
                <a:rPr lang="en-US" sz="1200" b="1">
                  <a:solidFill>
                    <a:srgbClr val="003366"/>
                  </a:solidFill>
                </a:rPr>
                <a:t>BBM</a:t>
              </a:r>
              <a:endParaRPr lang="en-US"/>
            </a:p>
          </p:txBody>
        </p:sp>
        <p:sp>
          <p:nvSpPr>
            <p:cNvPr id="4102" name="AutoShape 69"/>
            <p:cNvSpPr>
              <a:spLocks noChangeArrowheads="1"/>
            </p:cNvSpPr>
            <p:nvPr/>
          </p:nvSpPr>
          <p:spPr bwMode="auto">
            <a:xfrm>
              <a:off x="720" y="2238"/>
              <a:ext cx="912" cy="738"/>
            </a:xfrm>
            <a:prstGeom prst="rightArrow">
              <a:avLst>
                <a:gd name="adj1" fmla="val 50000"/>
                <a:gd name="adj2" fmla="val 30894"/>
              </a:avLst>
            </a:prstGeom>
            <a:solidFill>
              <a:srgbClr val="33CCCC"/>
            </a:solidFill>
            <a:ln w="9525">
              <a:solidFill>
                <a:srgbClr val="003366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eaLnBrk="0" hangingPunct="0"/>
              <a:endParaRPr lang="en-US" sz="1000">
                <a:solidFill>
                  <a:srgbClr val="000000"/>
                </a:solidFill>
              </a:endParaRPr>
            </a:p>
          </p:txBody>
        </p:sp>
        <p:sp>
          <p:nvSpPr>
            <p:cNvPr id="4103" name="AutoShape 73"/>
            <p:cNvSpPr>
              <a:spLocks noChangeArrowheads="1"/>
            </p:cNvSpPr>
            <p:nvPr/>
          </p:nvSpPr>
          <p:spPr bwMode="auto">
            <a:xfrm>
              <a:off x="720" y="3744"/>
              <a:ext cx="940" cy="299"/>
            </a:xfrm>
            <a:prstGeom prst="rightArrow">
              <a:avLst>
                <a:gd name="adj1" fmla="val 50000"/>
                <a:gd name="adj2" fmla="val 78595"/>
              </a:avLst>
            </a:prstGeom>
            <a:gradFill rotWithShape="1">
              <a:gsLst>
                <a:gs pos="0">
                  <a:srgbClr val="DEF125"/>
                </a:gs>
                <a:gs pos="50000">
                  <a:srgbClr val="0000CC"/>
                </a:gs>
                <a:gs pos="100000">
                  <a:srgbClr val="DEF125"/>
                </a:gs>
              </a:gsLst>
              <a:lin ang="5400000" scaled="1"/>
            </a:gradFill>
            <a:ln w="9525">
              <a:solidFill>
                <a:srgbClr val="003366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eaLnBrk="0" hangingPunct="0"/>
              <a:r>
                <a:rPr lang="id-ID" sz="1100" b="1">
                  <a:solidFill>
                    <a:srgbClr val="FFFF00"/>
                  </a:solidFill>
                </a:rPr>
                <a:t>BINA-MHS</a:t>
              </a:r>
              <a:endParaRPr lang="en-US"/>
            </a:p>
          </p:txBody>
        </p:sp>
        <p:sp>
          <p:nvSpPr>
            <p:cNvPr id="4104" name="AutoShape 70"/>
            <p:cNvSpPr>
              <a:spLocks noChangeArrowheads="1"/>
            </p:cNvSpPr>
            <p:nvPr/>
          </p:nvSpPr>
          <p:spPr bwMode="auto">
            <a:xfrm>
              <a:off x="720" y="2976"/>
              <a:ext cx="892" cy="609"/>
            </a:xfrm>
            <a:prstGeom prst="rightArrow">
              <a:avLst>
                <a:gd name="adj1" fmla="val 50000"/>
                <a:gd name="adj2" fmla="val 36617"/>
              </a:avLst>
            </a:prstGeom>
            <a:solidFill>
              <a:srgbClr val="33CCCC"/>
            </a:solidFill>
            <a:ln w="9525">
              <a:solidFill>
                <a:srgbClr val="003366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0" hangingPunct="0"/>
              <a:endParaRPr lang="en-US"/>
            </a:p>
          </p:txBody>
        </p:sp>
        <p:grpSp>
          <p:nvGrpSpPr>
            <p:cNvPr id="3" name="Group 9"/>
            <p:cNvGrpSpPr>
              <a:grpSpLocks/>
            </p:cNvGrpSpPr>
            <p:nvPr/>
          </p:nvGrpSpPr>
          <p:grpSpPr bwMode="auto">
            <a:xfrm>
              <a:off x="1776" y="1370"/>
              <a:ext cx="2789" cy="400"/>
              <a:chOff x="1152" y="1269"/>
              <a:chExt cx="3937" cy="563"/>
            </a:xfrm>
          </p:grpSpPr>
          <p:grpSp>
            <p:nvGrpSpPr>
              <p:cNvPr id="4" name="Group 10"/>
              <p:cNvGrpSpPr>
                <a:grpSpLocks/>
              </p:cNvGrpSpPr>
              <p:nvPr/>
            </p:nvGrpSpPr>
            <p:grpSpPr bwMode="auto">
              <a:xfrm>
                <a:off x="1152" y="1269"/>
                <a:ext cx="1313" cy="554"/>
                <a:chOff x="1152" y="1269"/>
                <a:chExt cx="1313" cy="554"/>
              </a:xfrm>
            </p:grpSpPr>
            <p:sp>
              <p:nvSpPr>
                <p:cNvPr id="4196" name="AutoShape 31"/>
                <p:cNvSpPr>
                  <a:spLocks noChangeArrowheads="1"/>
                </p:cNvSpPr>
                <p:nvPr/>
              </p:nvSpPr>
              <p:spPr bwMode="auto">
                <a:xfrm rot="-5400000">
                  <a:off x="2057" y="1414"/>
                  <a:ext cx="554" cy="263"/>
                </a:xfrm>
                <a:prstGeom prst="homePlate">
                  <a:avLst>
                    <a:gd name="adj" fmla="val 60795"/>
                  </a:avLst>
                </a:prstGeom>
                <a:solidFill>
                  <a:srgbClr val="DEF125"/>
                </a:solidFill>
                <a:ln w="9525">
                  <a:solidFill>
                    <a:srgbClr val="003366"/>
                  </a:solidFill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 eaLnBrk="0" hangingPunct="0"/>
                  <a:endParaRPr lang="en-US"/>
                </a:p>
              </p:txBody>
            </p:sp>
            <p:sp>
              <p:nvSpPr>
                <p:cNvPr id="4197" name="AutoShape 32"/>
                <p:cNvSpPr>
                  <a:spLocks noChangeArrowheads="1"/>
                </p:cNvSpPr>
                <p:nvPr/>
              </p:nvSpPr>
              <p:spPr bwMode="auto">
                <a:xfrm rot="-5400000">
                  <a:off x="1794" y="1415"/>
                  <a:ext cx="554" cy="262"/>
                </a:xfrm>
                <a:prstGeom prst="homePlate">
                  <a:avLst>
                    <a:gd name="adj" fmla="val 61027"/>
                  </a:avLst>
                </a:prstGeom>
                <a:solidFill>
                  <a:srgbClr val="DEF125"/>
                </a:solidFill>
                <a:ln w="9525">
                  <a:solidFill>
                    <a:srgbClr val="003366"/>
                  </a:solidFill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 eaLnBrk="0" hangingPunct="0"/>
                  <a:endParaRPr lang="en-US"/>
                </a:p>
              </p:txBody>
            </p:sp>
            <p:sp>
              <p:nvSpPr>
                <p:cNvPr id="4198" name="AutoShape 33"/>
                <p:cNvSpPr>
                  <a:spLocks noChangeArrowheads="1"/>
                </p:cNvSpPr>
                <p:nvPr/>
              </p:nvSpPr>
              <p:spPr bwMode="auto">
                <a:xfrm rot="-5400000">
                  <a:off x="1532" y="1414"/>
                  <a:ext cx="554" cy="263"/>
                </a:xfrm>
                <a:prstGeom prst="homePlate">
                  <a:avLst>
                    <a:gd name="adj" fmla="val 60795"/>
                  </a:avLst>
                </a:prstGeom>
                <a:solidFill>
                  <a:srgbClr val="DEF125"/>
                </a:solidFill>
                <a:ln w="9525">
                  <a:solidFill>
                    <a:srgbClr val="003366"/>
                  </a:solidFill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 eaLnBrk="0" hangingPunct="0"/>
                  <a:endParaRPr lang="en-US"/>
                </a:p>
              </p:txBody>
            </p:sp>
            <p:sp>
              <p:nvSpPr>
                <p:cNvPr id="4199" name="AutoShape 34"/>
                <p:cNvSpPr>
                  <a:spLocks noChangeArrowheads="1"/>
                </p:cNvSpPr>
                <p:nvPr/>
              </p:nvSpPr>
              <p:spPr bwMode="auto">
                <a:xfrm rot="-5400000">
                  <a:off x="1269" y="1415"/>
                  <a:ext cx="554" cy="262"/>
                </a:xfrm>
                <a:prstGeom prst="homePlate">
                  <a:avLst>
                    <a:gd name="adj" fmla="val 61027"/>
                  </a:avLst>
                </a:prstGeom>
                <a:solidFill>
                  <a:srgbClr val="DEF125"/>
                </a:solidFill>
                <a:ln w="9525">
                  <a:solidFill>
                    <a:srgbClr val="003366"/>
                  </a:solidFill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 eaLnBrk="0" hangingPunct="0"/>
                  <a:endParaRPr lang="en-US"/>
                </a:p>
              </p:txBody>
            </p:sp>
            <p:sp>
              <p:nvSpPr>
                <p:cNvPr id="4200" name="AutoShape 35"/>
                <p:cNvSpPr>
                  <a:spLocks noChangeArrowheads="1"/>
                </p:cNvSpPr>
                <p:nvPr/>
              </p:nvSpPr>
              <p:spPr bwMode="auto">
                <a:xfrm rot="-5400000">
                  <a:off x="1007" y="1414"/>
                  <a:ext cx="554" cy="263"/>
                </a:xfrm>
                <a:prstGeom prst="homePlate">
                  <a:avLst>
                    <a:gd name="adj" fmla="val 60795"/>
                  </a:avLst>
                </a:prstGeom>
                <a:solidFill>
                  <a:srgbClr val="DEF125"/>
                </a:solidFill>
                <a:ln w="9525">
                  <a:solidFill>
                    <a:srgbClr val="003366"/>
                  </a:solidFill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 eaLnBrk="0" hangingPunct="0"/>
                  <a:endParaRPr lang="en-US"/>
                </a:p>
              </p:txBody>
            </p:sp>
          </p:grpSp>
          <p:grpSp>
            <p:nvGrpSpPr>
              <p:cNvPr id="5" name="Group 36"/>
              <p:cNvGrpSpPr>
                <a:grpSpLocks/>
              </p:cNvGrpSpPr>
              <p:nvPr/>
            </p:nvGrpSpPr>
            <p:grpSpPr bwMode="auto">
              <a:xfrm>
                <a:off x="2465" y="1278"/>
                <a:ext cx="1312" cy="554"/>
                <a:chOff x="3120" y="2304"/>
                <a:chExt cx="1200" cy="720"/>
              </a:xfrm>
            </p:grpSpPr>
            <p:sp>
              <p:nvSpPr>
                <p:cNvPr id="4191" name="AutoShape 37"/>
                <p:cNvSpPr>
                  <a:spLocks noChangeArrowheads="1"/>
                </p:cNvSpPr>
                <p:nvPr/>
              </p:nvSpPr>
              <p:spPr bwMode="auto">
                <a:xfrm rot="-5400000">
                  <a:off x="3840" y="2544"/>
                  <a:ext cx="720" cy="240"/>
                </a:xfrm>
                <a:prstGeom prst="homePlate">
                  <a:avLst>
                    <a:gd name="adj" fmla="val 86583"/>
                  </a:avLst>
                </a:prstGeom>
                <a:gradFill rotWithShape="1">
                  <a:gsLst>
                    <a:gs pos="0">
                      <a:srgbClr val="DEF125"/>
                    </a:gs>
                    <a:gs pos="100000">
                      <a:srgbClr val="0000CC"/>
                    </a:gs>
                  </a:gsLst>
                  <a:lin ang="5400000" scaled="1"/>
                </a:gradFill>
                <a:ln w="9525">
                  <a:solidFill>
                    <a:srgbClr val="003366"/>
                  </a:solidFill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 eaLnBrk="0" hangingPunct="0"/>
                  <a:endParaRPr lang="en-US"/>
                </a:p>
              </p:txBody>
            </p:sp>
            <p:sp>
              <p:nvSpPr>
                <p:cNvPr id="4192" name="AutoShape 38"/>
                <p:cNvSpPr>
                  <a:spLocks noChangeArrowheads="1"/>
                </p:cNvSpPr>
                <p:nvPr/>
              </p:nvSpPr>
              <p:spPr bwMode="auto">
                <a:xfrm rot="-5400000">
                  <a:off x="3600" y="2544"/>
                  <a:ext cx="720" cy="240"/>
                </a:xfrm>
                <a:prstGeom prst="homePlate">
                  <a:avLst>
                    <a:gd name="adj" fmla="val 86583"/>
                  </a:avLst>
                </a:prstGeom>
                <a:gradFill rotWithShape="1">
                  <a:gsLst>
                    <a:gs pos="0">
                      <a:srgbClr val="DEF125"/>
                    </a:gs>
                    <a:gs pos="100000">
                      <a:srgbClr val="0000CC"/>
                    </a:gs>
                  </a:gsLst>
                  <a:lin ang="5400000" scaled="1"/>
                </a:gradFill>
                <a:ln w="9525">
                  <a:solidFill>
                    <a:srgbClr val="003366"/>
                  </a:solidFill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 eaLnBrk="0" hangingPunct="0"/>
                  <a:endParaRPr lang="en-US"/>
                </a:p>
              </p:txBody>
            </p:sp>
            <p:sp>
              <p:nvSpPr>
                <p:cNvPr id="4193" name="AutoShape 39"/>
                <p:cNvSpPr>
                  <a:spLocks noChangeArrowheads="1"/>
                </p:cNvSpPr>
                <p:nvPr/>
              </p:nvSpPr>
              <p:spPr bwMode="auto">
                <a:xfrm rot="-5400000">
                  <a:off x="3360" y="2544"/>
                  <a:ext cx="720" cy="240"/>
                </a:xfrm>
                <a:prstGeom prst="homePlate">
                  <a:avLst>
                    <a:gd name="adj" fmla="val 86583"/>
                  </a:avLst>
                </a:prstGeom>
                <a:gradFill rotWithShape="1">
                  <a:gsLst>
                    <a:gs pos="0">
                      <a:srgbClr val="DEF125"/>
                    </a:gs>
                    <a:gs pos="100000">
                      <a:srgbClr val="0000CC"/>
                    </a:gs>
                  </a:gsLst>
                  <a:lin ang="5400000" scaled="1"/>
                </a:gradFill>
                <a:ln w="9525">
                  <a:solidFill>
                    <a:srgbClr val="003366"/>
                  </a:solidFill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 eaLnBrk="0" hangingPunct="0"/>
                  <a:endParaRPr lang="en-US"/>
                </a:p>
              </p:txBody>
            </p:sp>
            <p:sp>
              <p:nvSpPr>
                <p:cNvPr id="4194" name="AutoShape 40"/>
                <p:cNvSpPr>
                  <a:spLocks noChangeArrowheads="1"/>
                </p:cNvSpPr>
                <p:nvPr/>
              </p:nvSpPr>
              <p:spPr bwMode="auto">
                <a:xfrm rot="-5400000">
                  <a:off x="3120" y="2544"/>
                  <a:ext cx="720" cy="240"/>
                </a:xfrm>
                <a:prstGeom prst="homePlate">
                  <a:avLst>
                    <a:gd name="adj" fmla="val 86583"/>
                  </a:avLst>
                </a:prstGeom>
                <a:gradFill rotWithShape="1">
                  <a:gsLst>
                    <a:gs pos="0">
                      <a:srgbClr val="DEF125"/>
                    </a:gs>
                    <a:gs pos="100000">
                      <a:srgbClr val="0000CC"/>
                    </a:gs>
                  </a:gsLst>
                  <a:lin ang="5400000" scaled="1"/>
                </a:gradFill>
                <a:ln w="9525">
                  <a:solidFill>
                    <a:srgbClr val="003366"/>
                  </a:solidFill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 eaLnBrk="0" hangingPunct="0"/>
                  <a:endParaRPr lang="en-US"/>
                </a:p>
              </p:txBody>
            </p:sp>
            <p:sp>
              <p:nvSpPr>
                <p:cNvPr id="4195" name="AutoShape 41"/>
                <p:cNvSpPr>
                  <a:spLocks noChangeArrowheads="1"/>
                </p:cNvSpPr>
                <p:nvPr/>
              </p:nvSpPr>
              <p:spPr bwMode="auto">
                <a:xfrm rot="-5400000">
                  <a:off x="2880" y="2544"/>
                  <a:ext cx="720" cy="240"/>
                </a:xfrm>
                <a:prstGeom prst="homePlate">
                  <a:avLst>
                    <a:gd name="adj" fmla="val 86583"/>
                  </a:avLst>
                </a:prstGeom>
                <a:gradFill rotWithShape="1">
                  <a:gsLst>
                    <a:gs pos="0">
                      <a:srgbClr val="DEF125"/>
                    </a:gs>
                    <a:gs pos="100000">
                      <a:srgbClr val="0000CC"/>
                    </a:gs>
                  </a:gsLst>
                  <a:lin ang="5400000" scaled="1"/>
                </a:gradFill>
                <a:ln w="9525">
                  <a:solidFill>
                    <a:srgbClr val="003366"/>
                  </a:solidFill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 eaLnBrk="0" hangingPunct="0"/>
                  <a:endParaRPr lang="en-US"/>
                </a:p>
              </p:txBody>
            </p:sp>
          </p:grpSp>
          <p:grpSp>
            <p:nvGrpSpPr>
              <p:cNvPr id="6" name="Group 42"/>
              <p:cNvGrpSpPr>
                <a:grpSpLocks/>
              </p:cNvGrpSpPr>
              <p:nvPr/>
            </p:nvGrpSpPr>
            <p:grpSpPr bwMode="auto">
              <a:xfrm>
                <a:off x="3777" y="1269"/>
                <a:ext cx="1312" cy="554"/>
                <a:chOff x="3120" y="2304"/>
                <a:chExt cx="1200" cy="720"/>
              </a:xfrm>
            </p:grpSpPr>
            <p:sp>
              <p:nvSpPr>
                <p:cNvPr id="4186" name="AutoShape 43"/>
                <p:cNvSpPr>
                  <a:spLocks noChangeArrowheads="1"/>
                </p:cNvSpPr>
                <p:nvPr/>
              </p:nvSpPr>
              <p:spPr bwMode="auto">
                <a:xfrm rot="-5400000">
                  <a:off x="3840" y="2544"/>
                  <a:ext cx="720" cy="240"/>
                </a:xfrm>
                <a:prstGeom prst="homePlate">
                  <a:avLst>
                    <a:gd name="adj" fmla="val 86583"/>
                  </a:avLst>
                </a:prstGeom>
                <a:solidFill>
                  <a:srgbClr val="0000CC"/>
                </a:solidFill>
                <a:ln w="9525">
                  <a:solidFill>
                    <a:srgbClr val="003366"/>
                  </a:solidFill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 eaLnBrk="0" hangingPunct="0"/>
                  <a:endParaRPr lang="en-US"/>
                </a:p>
              </p:txBody>
            </p:sp>
            <p:sp>
              <p:nvSpPr>
                <p:cNvPr id="4187" name="AutoShape 44"/>
                <p:cNvSpPr>
                  <a:spLocks noChangeArrowheads="1"/>
                </p:cNvSpPr>
                <p:nvPr/>
              </p:nvSpPr>
              <p:spPr bwMode="auto">
                <a:xfrm rot="-5400000">
                  <a:off x="3600" y="2544"/>
                  <a:ext cx="720" cy="240"/>
                </a:xfrm>
                <a:prstGeom prst="homePlate">
                  <a:avLst>
                    <a:gd name="adj" fmla="val 86583"/>
                  </a:avLst>
                </a:prstGeom>
                <a:solidFill>
                  <a:srgbClr val="0000CC"/>
                </a:solidFill>
                <a:ln w="9525">
                  <a:solidFill>
                    <a:srgbClr val="003366"/>
                  </a:solidFill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 eaLnBrk="0" hangingPunct="0"/>
                  <a:endParaRPr lang="en-US"/>
                </a:p>
              </p:txBody>
            </p:sp>
            <p:sp>
              <p:nvSpPr>
                <p:cNvPr id="4188" name="AutoShape 45"/>
                <p:cNvSpPr>
                  <a:spLocks noChangeArrowheads="1"/>
                </p:cNvSpPr>
                <p:nvPr/>
              </p:nvSpPr>
              <p:spPr bwMode="auto">
                <a:xfrm rot="-5400000">
                  <a:off x="3360" y="2544"/>
                  <a:ext cx="720" cy="240"/>
                </a:xfrm>
                <a:prstGeom prst="homePlate">
                  <a:avLst>
                    <a:gd name="adj" fmla="val 86583"/>
                  </a:avLst>
                </a:prstGeom>
                <a:solidFill>
                  <a:srgbClr val="0000CC"/>
                </a:solidFill>
                <a:ln w="9525">
                  <a:solidFill>
                    <a:srgbClr val="003366"/>
                  </a:solidFill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 eaLnBrk="0" hangingPunct="0"/>
                  <a:endParaRPr lang="en-US"/>
                </a:p>
              </p:txBody>
            </p:sp>
            <p:sp>
              <p:nvSpPr>
                <p:cNvPr id="4189" name="AutoShape 46"/>
                <p:cNvSpPr>
                  <a:spLocks noChangeArrowheads="1"/>
                </p:cNvSpPr>
                <p:nvPr/>
              </p:nvSpPr>
              <p:spPr bwMode="auto">
                <a:xfrm rot="-5400000">
                  <a:off x="3120" y="2544"/>
                  <a:ext cx="720" cy="240"/>
                </a:xfrm>
                <a:prstGeom prst="homePlate">
                  <a:avLst>
                    <a:gd name="adj" fmla="val 86583"/>
                  </a:avLst>
                </a:prstGeom>
                <a:solidFill>
                  <a:srgbClr val="0000CC"/>
                </a:solidFill>
                <a:ln w="9525">
                  <a:solidFill>
                    <a:srgbClr val="003366"/>
                  </a:solidFill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 eaLnBrk="0" hangingPunct="0"/>
                  <a:endParaRPr lang="en-US"/>
                </a:p>
              </p:txBody>
            </p:sp>
            <p:sp>
              <p:nvSpPr>
                <p:cNvPr id="4190" name="AutoShape 47"/>
                <p:cNvSpPr>
                  <a:spLocks noChangeArrowheads="1"/>
                </p:cNvSpPr>
                <p:nvPr/>
              </p:nvSpPr>
              <p:spPr bwMode="auto">
                <a:xfrm rot="-5400000">
                  <a:off x="2880" y="2544"/>
                  <a:ext cx="720" cy="240"/>
                </a:xfrm>
                <a:prstGeom prst="homePlate">
                  <a:avLst>
                    <a:gd name="adj" fmla="val 86583"/>
                  </a:avLst>
                </a:prstGeom>
                <a:solidFill>
                  <a:srgbClr val="0000CC"/>
                </a:solidFill>
                <a:ln w="9525">
                  <a:solidFill>
                    <a:srgbClr val="003366"/>
                  </a:solidFill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 eaLnBrk="0" hangingPunct="0"/>
                  <a:endParaRPr lang="en-US"/>
                </a:p>
              </p:txBody>
            </p:sp>
          </p:grpSp>
        </p:grpSp>
        <p:grpSp>
          <p:nvGrpSpPr>
            <p:cNvPr id="7" name="Group 28"/>
            <p:cNvGrpSpPr>
              <a:grpSpLocks/>
            </p:cNvGrpSpPr>
            <p:nvPr/>
          </p:nvGrpSpPr>
          <p:grpSpPr bwMode="auto">
            <a:xfrm>
              <a:off x="1776" y="432"/>
              <a:ext cx="2814" cy="932"/>
              <a:chOff x="1152" y="69"/>
              <a:chExt cx="3973" cy="1208"/>
            </a:xfrm>
          </p:grpSpPr>
          <p:sp>
            <p:nvSpPr>
              <p:cNvPr id="4168" name="AutoShape 52"/>
              <p:cNvSpPr>
                <a:spLocks noChangeArrowheads="1"/>
              </p:cNvSpPr>
              <p:nvPr/>
            </p:nvSpPr>
            <p:spPr bwMode="auto">
              <a:xfrm rot="-5400000">
                <a:off x="1734" y="529"/>
                <a:ext cx="1187" cy="293"/>
              </a:xfrm>
              <a:prstGeom prst="homePlate">
                <a:avLst>
                  <a:gd name="adj" fmla="val 116922"/>
                </a:avLst>
              </a:prstGeom>
              <a:solidFill>
                <a:srgbClr val="DEF125"/>
              </a:solidFill>
              <a:ln w="9525">
                <a:solidFill>
                  <a:srgbClr val="003366"/>
                </a:solidFill>
                <a:miter lim="800000"/>
                <a:headEnd/>
                <a:tailEnd/>
              </a:ln>
            </p:spPr>
            <p:txBody>
              <a:bodyPr vert="eaVert" anchor="ctr"/>
              <a:lstStyle/>
              <a:p>
                <a:pPr algn="ctr" eaLnBrk="0" hangingPunct="0"/>
                <a:endParaRPr lang="en-US"/>
              </a:p>
            </p:txBody>
          </p:sp>
          <p:sp>
            <p:nvSpPr>
              <p:cNvPr id="4169" name="AutoShape 54"/>
              <p:cNvSpPr>
                <a:spLocks noChangeArrowheads="1"/>
              </p:cNvSpPr>
              <p:nvPr/>
            </p:nvSpPr>
            <p:spPr bwMode="auto">
              <a:xfrm rot="-5400000">
                <a:off x="1527" y="868"/>
                <a:ext cx="554" cy="263"/>
              </a:xfrm>
              <a:prstGeom prst="homePlate">
                <a:avLst>
                  <a:gd name="adj" fmla="val 60795"/>
                </a:avLst>
              </a:prstGeom>
              <a:solidFill>
                <a:srgbClr val="DEF125"/>
              </a:solidFill>
              <a:ln w="9525">
                <a:solidFill>
                  <a:srgbClr val="003366"/>
                </a:solidFill>
                <a:miter lim="800000"/>
                <a:headEnd/>
                <a:tailEnd/>
              </a:ln>
            </p:spPr>
            <p:txBody>
              <a:bodyPr vert="eaVert" anchor="ctr"/>
              <a:lstStyle/>
              <a:p>
                <a:pPr algn="ctr" eaLnBrk="0" hangingPunct="0"/>
                <a:endParaRPr lang="en-US"/>
              </a:p>
            </p:txBody>
          </p:sp>
          <p:sp>
            <p:nvSpPr>
              <p:cNvPr id="4170" name="AutoShape 57"/>
              <p:cNvSpPr>
                <a:spLocks noChangeArrowheads="1"/>
              </p:cNvSpPr>
              <p:nvPr/>
            </p:nvSpPr>
            <p:spPr bwMode="auto">
              <a:xfrm rot="-5400000">
                <a:off x="3109" y="851"/>
                <a:ext cx="554" cy="262"/>
              </a:xfrm>
              <a:prstGeom prst="homePlate">
                <a:avLst>
                  <a:gd name="adj" fmla="val 61027"/>
                </a:avLst>
              </a:prstGeom>
              <a:gradFill rotWithShape="1">
                <a:gsLst>
                  <a:gs pos="0">
                    <a:srgbClr val="DEF125"/>
                  </a:gs>
                  <a:gs pos="100000">
                    <a:srgbClr val="0000CC"/>
                  </a:gs>
                </a:gsLst>
                <a:lin ang="5400000" scaled="1"/>
              </a:gradFill>
              <a:ln w="9525">
                <a:solidFill>
                  <a:srgbClr val="003366"/>
                </a:solidFill>
                <a:miter lim="800000"/>
                <a:headEnd/>
                <a:tailEnd/>
              </a:ln>
            </p:spPr>
            <p:txBody>
              <a:bodyPr vert="eaVert" anchor="ctr"/>
              <a:lstStyle/>
              <a:p>
                <a:pPr algn="ctr" eaLnBrk="0" hangingPunct="0"/>
                <a:endParaRPr lang="en-US"/>
              </a:p>
            </p:txBody>
          </p:sp>
          <p:sp>
            <p:nvSpPr>
              <p:cNvPr id="4171" name="AutoShape 60"/>
              <p:cNvSpPr>
                <a:spLocks noChangeArrowheads="1"/>
              </p:cNvSpPr>
              <p:nvPr/>
            </p:nvSpPr>
            <p:spPr bwMode="auto">
              <a:xfrm rot="-5400000">
                <a:off x="3367" y="851"/>
                <a:ext cx="554" cy="262"/>
              </a:xfrm>
              <a:prstGeom prst="homePlate">
                <a:avLst>
                  <a:gd name="adj" fmla="val 61027"/>
                </a:avLst>
              </a:prstGeom>
              <a:gradFill rotWithShape="1">
                <a:gsLst>
                  <a:gs pos="0">
                    <a:srgbClr val="DEF125"/>
                  </a:gs>
                  <a:gs pos="100000">
                    <a:srgbClr val="0000CC"/>
                  </a:gs>
                </a:gsLst>
                <a:lin ang="5400000" scaled="1"/>
              </a:gradFill>
              <a:ln w="9525">
                <a:solidFill>
                  <a:srgbClr val="003366"/>
                </a:solidFill>
                <a:miter lim="800000"/>
                <a:headEnd/>
                <a:tailEnd/>
              </a:ln>
            </p:spPr>
            <p:txBody>
              <a:bodyPr vert="eaVert" anchor="ctr"/>
              <a:lstStyle/>
              <a:p>
                <a:pPr algn="ctr" eaLnBrk="0" hangingPunct="0"/>
                <a:endParaRPr lang="en-US"/>
              </a:p>
            </p:txBody>
          </p:sp>
          <p:sp>
            <p:nvSpPr>
              <p:cNvPr id="4172" name="AutoShape 61"/>
              <p:cNvSpPr>
                <a:spLocks noChangeArrowheads="1"/>
              </p:cNvSpPr>
              <p:nvPr/>
            </p:nvSpPr>
            <p:spPr bwMode="auto">
              <a:xfrm rot="-5400000">
                <a:off x="2581" y="861"/>
                <a:ext cx="554" cy="262"/>
              </a:xfrm>
              <a:prstGeom prst="homePlate">
                <a:avLst>
                  <a:gd name="adj" fmla="val 61027"/>
                </a:avLst>
              </a:prstGeom>
              <a:gradFill rotWithShape="1">
                <a:gsLst>
                  <a:gs pos="0">
                    <a:srgbClr val="DEF125"/>
                  </a:gs>
                  <a:gs pos="100000">
                    <a:srgbClr val="0000CC"/>
                  </a:gs>
                </a:gsLst>
                <a:lin ang="5400000" scaled="1"/>
              </a:gradFill>
              <a:ln w="9525">
                <a:solidFill>
                  <a:srgbClr val="003366"/>
                </a:solidFill>
                <a:miter lim="800000"/>
                <a:headEnd/>
                <a:tailEnd/>
              </a:ln>
            </p:spPr>
            <p:txBody>
              <a:bodyPr vert="eaVert" anchor="ctr"/>
              <a:lstStyle/>
              <a:p>
                <a:pPr algn="ctr" eaLnBrk="0" hangingPunct="0"/>
                <a:endParaRPr lang="en-US"/>
              </a:p>
            </p:txBody>
          </p:sp>
          <p:sp>
            <p:nvSpPr>
              <p:cNvPr id="4173" name="AutoShape 67"/>
              <p:cNvSpPr>
                <a:spLocks noChangeArrowheads="1"/>
              </p:cNvSpPr>
              <p:nvPr/>
            </p:nvSpPr>
            <p:spPr bwMode="auto">
              <a:xfrm rot="-5400000">
                <a:off x="3877" y="848"/>
                <a:ext cx="554" cy="262"/>
              </a:xfrm>
              <a:prstGeom prst="homePlate">
                <a:avLst>
                  <a:gd name="adj" fmla="val 61027"/>
                </a:avLst>
              </a:prstGeom>
              <a:solidFill>
                <a:srgbClr val="0000CC"/>
              </a:solidFill>
              <a:ln w="9525">
                <a:solidFill>
                  <a:srgbClr val="003366"/>
                </a:solidFill>
                <a:miter lim="800000"/>
                <a:headEnd/>
                <a:tailEnd/>
              </a:ln>
            </p:spPr>
            <p:txBody>
              <a:bodyPr vert="eaVert" anchor="ctr"/>
              <a:lstStyle/>
              <a:p>
                <a:pPr algn="ctr" eaLnBrk="0" hangingPunct="0"/>
                <a:endParaRPr lang="en-US"/>
              </a:p>
            </p:txBody>
          </p:sp>
          <p:sp>
            <p:nvSpPr>
              <p:cNvPr id="4174" name="AutoShape 51"/>
              <p:cNvSpPr>
                <a:spLocks noChangeArrowheads="1"/>
              </p:cNvSpPr>
              <p:nvPr/>
            </p:nvSpPr>
            <p:spPr bwMode="auto">
              <a:xfrm rot="-5400000">
                <a:off x="1788" y="860"/>
                <a:ext cx="554" cy="263"/>
              </a:xfrm>
              <a:prstGeom prst="homePlate">
                <a:avLst>
                  <a:gd name="adj" fmla="val 60795"/>
                </a:avLst>
              </a:prstGeom>
              <a:solidFill>
                <a:srgbClr val="DEF125"/>
              </a:solidFill>
              <a:ln w="9525">
                <a:solidFill>
                  <a:srgbClr val="003366"/>
                </a:solidFill>
                <a:miter lim="800000"/>
                <a:headEnd/>
                <a:tailEnd/>
              </a:ln>
            </p:spPr>
            <p:txBody>
              <a:bodyPr vert="eaVert" anchor="ctr"/>
              <a:lstStyle/>
              <a:p>
                <a:pPr algn="ctr" eaLnBrk="0" hangingPunct="0"/>
                <a:endParaRPr lang="en-US"/>
              </a:p>
            </p:txBody>
          </p:sp>
          <p:sp>
            <p:nvSpPr>
              <p:cNvPr id="4175" name="AutoShape 55"/>
              <p:cNvSpPr>
                <a:spLocks noChangeArrowheads="1"/>
              </p:cNvSpPr>
              <p:nvPr/>
            </p:nvSpPr>
            <p:spPr bwMode="auto">
              <a:xfrm rot="-5400000">
                <a:off x="1006" y="861"/>
                <a:ext cx="554" cy="262"/>
              </a:xfrm>
              <a:prstGeom prst="homePlate">
                <a:avLst>
                  <a:gd name="adj" fmla="val 61027"/>
                </a:avLst>
              </a:prstGeom>
              <a:solidFill>
                <a:srgbClr val="DEF125"/>
              </a:solidFill>
              <a:ln w="9525">
                <a:solidFill>
                  <a:srgbClr val="003366"/>
                </a:solidFill>
                <a:miter lim="800000"/>
                <a:headEnd/>
                <a:tailEnd/>
              </a:ln>
            </p:spPr>
            <p:txBody>
              <a:bodyPr vert="eaVert" anchor="ctr"/>
              <a:lstStyle/>
              <a:p>
                <a:pPr algn="ctr" eaLnBrk="0" hangingPunct="0"/>
                <a:endParaRPr lang="en-US"/>
              </a:p>
            </p:txBody>
          </p:sp>
          <p:sp>
            <p:nvSpPr>
              <p:cNvPr id="4176" name="AutoShape 58"/>
              <p:cNvSpPr>
                <a:spLocks noChangeArrowheads="1"/>
              </p:cNvSpPr>
              <p:nvPr/>
            </p:nvSpPr>
            <p:spPr bwMode="auto">
              <a:xfrm rot="-5400000">
                <a:off x="2833" y="852"/>
                <a:ext cx="554" cy="262"/>
              </a:xfrm>
              <a:prstGeom prst="homePlate">
                <a:avLst>
                  <a:gd name="adj" fmla="val 61027"/>
                </a:avLst>
              </a:prstGeom>
              <a:gradFill rotWithShape="1">
                <a:gsLst>
                  <a:gs pos="0">
                    <a:srgbClr val="DEF125"/>
                  </a:gs>
                  <a:gs pos="100000">
                    <a:srgbClr val="0000CC"/>
                  </a:gs>
                </a:gsLst>
                <a:lin ang="5400000" scaled="1"/>
              </a:gradFill>
              <a:ln w="9525">
                <a:solidFill>
                  <a:srgbClr val="003366"/>
                </a:solidFill>
                <a:miter lim="800000"/>
                <a:headEnd/>
                <a:tailEnd/>
              </a:ln>
            </p:spPr>
            <p:txBody>
              <a:bodyPr vert="eaVert" anchor="ctr"/>
              <a:lstStyle/>
              <a:p>
                <a:pPr algn="ctr" eaLnBrk="0" hangingPunct="0"/>
                <a:endParaRPr lang="en-US"/>
              </a:p>
            </p:txBody>
          </p:sp>
          <p:sp>
            <p:nvSpPr>
              <p:cNvPr id="4177" name="AutoShape 63"/>
              <p:cNvSpPr>
                <a:spLocks noChangeArrowheads="1"/>
              </p:cNvSpPr>
              <p:nvPr/>
            </p:nvSpPr>
            <p:spPr bwMode="auto">
              <a:xfrm rot="-5400000">
                <a:off x="4135" y="848"/>
                <a:ext cx="554" cy="262"/>
              </a:xfrm>
              <a:prstGeom prst="homePlate">
                <a:avLst>
                  <a:gd name="adj" fmla="val 61027"/>
                </a:avLst>
              </a:prstGeom>
              <a:solidFill>
                <a:srgbClr val="0000CC"/>
              </a:solidFill>
              <a:ln w="9525">
                <a:solidFill>
                  <a:srgbClr val="003366"/>
                </a:solidFill>
                <a:miter lim="800000"/>
                <a:headEnd/>
                <a:tailEnd/>
              </a:ln>
            </p:spPr>
            <p:txBody>
              <a:bodyPr vert="eaVert" anchor="ctr"/>
              <a:lstStyle/>
              <a:p>
                <a:pPr algn="ctr" eaLnBrk="0" hangingPunct="0"/>
                <a:endParaRPr lang="en-US"/>
              </a:p>
            </p:txBody>
          </p:sp>
          <p:sp>
            <p:nvSpPr>
              <p:cNvPr id="4178" name="AutoShape 64"/>
              <p:cNvSpPr>
                <a:spLocks noChangeArrowheads="1"/>
              </p:cNvSpPr>
              <p:nvPr/>
            </p:nvSpPr>
            <p:spPr bwMode="auto">
              <a:xfrm rot="-5400000">
                <a:off x="4091" y="529"/>
                <a:ext cx="1152" cy="292"/>
              </a:xfrm>
              <a:prstGeom prst="homePlate">
                <a:avLst>
                  <a:gd name="adj" fmla="val 113863"/>
                </a:avLst>
              </a:prstGeom>
              <a:solidFill>
                <a:srgbClr val="0000CC"/>
              </a:solidFill>
              <a:ln w="9525">
                <a:solidFill>
                  <a:srgbClr val="003366"/>
                </a:solidFill>
                <a:miter lim="800000"/>
                <a:headEnd/>
                <a:tailEnd/>
              </a:ln>
            </p:spPr>
            <p:txBody>
              <a:bodyPr vert="eaVert" anchor="ctr"/>
              <a:lstStyle/>
              <a:p>
                <a:pPr algn="ctr" eaLnBrk="0" hangingPunct="0"/>
                <a:endParaRPr lang="en-US"/>
              </a:p>
            </p:txBody>
          </p:sp>
          <p:sp>
            <p:nvSpPr>
              <p:cNvPr id="4179" name="AutoShape 53"/>
              <p:cNvSpPr>
                <a:spLocks noChangeArrowheads="1"/>
              </p:cNvSpPr>
              <p:nvPr/>
            </p:nvSpPr>
            <p:spPr bwMode="auto">
              <a:xfrm rot="-5400000">
                <a:off x="992" y="591"/>
                <a:ext cx="1108" cy="247"/>
              </a:xfrm>
              <a:prstGeom prst="homePlate">
                <a:avLst>
                  <a:gd name="adj" fmla="val 129466"/>
                </a:avLst>
              </a:prstGeom>
              <a:solidFill>
                <a:srgbClr val="DEF125"/>
              </a:solidFill>
              <a:ln w="9525">
                <a:solidFill>
                  <a:srgbClr val="003366"/>
                </a:solidFill>
                <a:miter lim="800000"/>
                <a:headEnd/>
                <a:tailEnd/>
              </a:ln>
            </p:spPr>
            <p:txBody>
              <a:bodyPr vert="eaVert" anchor="ctr"/>
              <a:lstStyle/>
              <a:p>
                <a:pPr algn="ctr" eaLnBrk="0" hangingPunct="0"/>
                <a:endParaRPr lang="en-US"/>
              </a:p>
            </p:txBody>
          </p:sp>
          <p:sp>
            <p:nvSpPr>
              <p:cNvPr id="4180" name="AutoShape 59"/>
              <p:cNvSpPr>
                <a:spLocks noChangeArrowheads="1"/>
              </p:cNvSpPr>
              <p:nvPr/>
            </p:nvSpPr>
            <p:spPr bwMode="auto">
              <a:xfrm rot="-5400000">
                <a:off x="1999" y="552"/>
                <a:ext cx="1187" cy="247"/>
              </a:xfrm>
              <a:prstGeom prst="homePlate">
                <a:avLst>
                  <a:gd name="adj" fmla="val 138697"/>
                </a:avLst>
              </a:prstGeom>
              <a:gradFill rotWithShape="1">
                <a:gsLst>
                  <a:gs pos="0">
                    <a:srgbClr val="DEF125"/>
                  </a:gs>
                  <a:gs pos="100000">
                    <a:srgbClr val="0000CC"/>
                  </a:gs>
                </a:gsLst>
                <a:lin ang="5400000" scaled="1"/>
              </a:gradFill>
              <a:ln w="9525">
                <a:solidFill>
                  <a:srgbClr val="003366"/>
                </a:solidFill>
                <a:miter lim="800000"/>
                <a:headEnd/>
                <a:tailEnd/>
              </a:ln>
            </p:spPr>
            <p:txBody>
              <a:bodyPr vert="eaVert" anchor="ctr"/>
              <a:lstStyle/>
              <a:p>
                <a:pPr algn="ctr" eaLnBrk="0" hangingPunct="0"/>
                <a:endParaRPr lang="en-US"/>
              </a:p>
            </p:txBody>
          </p:sp>
          <p:sp>
            <p:nvSpPr>
              <p:cNvPr id="4181" name="AutoShape 65"/>
              <p:cNvSpPr>
                <a:spLocks noChangeArrowheads="1"/>
              </p:cNvSpPr>
              <p:nvPr/>
            </p:nvSpPr>
            <p:spPr bwMode="auto">
              <a:xfrm rot="-5400000">
                <a:off x="4369" y="500"/>
                <a:ext cx="1187" cy="325"/>
              </a:xfrm>
              <a:prstGeom prst="homePlate">
                <a:avLst>
                  <a:gd name="adj" fmla="val 105410"/>
                </a:avLst>
              </a:prstGeom>
              <a:solidFill>
                <a:srgbClr val="0000CC"/>
              </a:solidFill>
              <a:ln w="9525">
                <a:solidFill>
                  <a:srgbClr val="003366"/>
                </a:solidFill>
                <a:miter lim="800000"/>
                <a:headEnd/>
                <a:tailEnd/>
              </a:ln>
            </p:spPr>
            <p:txBody>
              <a:bodyPr vert="eaVert" anchor="ctr"/>
              <a:lstStyle/>
              <a:p>
                <a:pPr algn="ctr" eaLnBrk="0" hangingPunct="0"/>
                <a:endParaRPr lang="en-US"/>
              </a:p>
            </p:txBody>
          </p:sp>
          <p:sp>
            <p:nvSpPr>
              <p:cNvPr id="4182" name="AutoShape 66"/>
              <p:cNvSpPr>
                <a:spLocks noChangeArrowheads="1"/>
              </p:cNvSpPr>
              <p:nvPr/>
            </p:nvSpPr>
            <p:spPr bwMode="auto">
              <a:xfrm rot="-5400000">
                <a:off x="3619" y="851"/>
                <a:ext cx="554" cy="262"/>
              </a:xfrm>
              <a:prstGeom prst="homePlate">
                <a:avLst>
                  <a:gd name="adj" fmla="val 61027"/>
                </a:avLst>
              </a:prstGeom>
              <a:solidFill>
                <a:srgbClr val="0000CC"/>
              </a:solidFill>
              <a:ln w="9525">
                <a:solidFill>
                  <a:srgbClr val="003366"/>
                </a:solidFill>
                <a:miter lim="800000"/>
                <a:headEnd/>
                <a:tailEnd/>
              </a:ln>
            </p:spPr>
            <p:txBody>
              <a:bodyPr vert="eaVert" anchor="ctr"/>
              <a:lstStyle/>
              <a:p>
                <a:pPr algn="ctr" eaLnBrk="0" hangingPunct="0"/>
                <a:endParaRPr lang="en-US"/>
              </a:p>
            </p:txBody>
          </p:sp>
        </p:grpSp>
        <p:grpSp>
          <p:nvGrpSpPr>
            <p:cNvPr id="8" name="Group 44"/>
            <p:cNvGrpSpPr>
              <a:grpSpLocks/>
            </p:cNvGrpSpPr>
            <p:nvPr/>
          </p:nvGrpSpPr>
          <p:grpSpPr bwMode="auto">
            <a:xfrm>
              <a:off x="1776" y="1803"/>
              <a:ext cx="2784" cy="1119"/>
              <a:chOff x="2712" y="4369"/>
              <a:chExt cx="6960" cy="3109"/>
            </a:xfrm>
          </p:grpSpPr>
          <p:grpSp>
            <p:nvGrpSpPr>
              <p:cNvPr id="9" name="Group 16"/>
              <p:cNvGrpSpPr>
                <a:grpSpLocks/>
              </p:cNvGrpSpPr>
              <p:nvPr/>
            </p:nvGrpSpPr>
            <p:grpSpPr bwMode="auto">
              <a:xfrm>
                <a:off x="2712" y="4369"/>
                <a:ext cx="2734" cy="3103"/>
                <a:chOff x="3120" y="2304"/>
                <a:chExt cx="1200" cy="720"/>
              </a:xfrm>
            </p:grpSpPr>
            <p:sp>
              <p:nvSpPr>
                <p:cNvPr id="4163" name="AutoShape 17"/>
                <p:cNvSpPr>
                  <a:spLocks noChangeArrowheads="1"/>
                </p:cNvSpPr>
                <p:nvPr/>
              </p:nvSpPr>
              <p:spPr bwMode="auto">
                <a:xfrm rot="-5400000">
                  <a:off x="3840" y="2544"/>
                  <a:ext cx="720" cy="240"/>
                </a:xfrm>
                <a:prstGeom prst="homePlate">
                  <a:avLst>
                    <a:gd name="adj" fmla="val 86583"/>
                  </a:avLst>
                </a:prstGeom>
                <a:solidFill>
                  <a:srgbClr val="DEF125"/>
                </a:solidFill>
                <a:ln w="9525">
                  <a:solidFill>
                    <a:srgbClr val="003366"/>
                  </a:solidFill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eaLnBrk="0" hangingPunct="0"/>
                  <a:r>
                    <a:rPr lang="id-ID" sz="1100" b="1">
                      <a:solidFill>
                        <a:srgbClr val="0000CC"/>
                      </a:solidFill>
                      <a:latin typeface="Tahoma" pitchFamily="34" charset="0"/>
                    </a:rPr>
                    <a:t>Culture-l</a:t>
                  </a:r>
                  <a:r>
                    <a:rPr lang="en-US" sz="1100" b="1">
                      <a:solidFill>
                        <a:srgbClr val="0000CC"/>
                      </a:solidFill>
                      <a:latin typeface="Tahoma" pitchFamily="34" charset="0"/>
                    </a:rPr>
                    <a:t>ettre</a:t>
                  </a:r>
                  <a:endParaRPr lang="en-US"/>
                </a:p>
              </p:txBody>
            </p:sp>
            <p:sp>
              <p:nvSpPr>
                <p:cNvPr id="4164" name="AutoShape 18"/>
                <p:cNvSpPr>
                  <a:spLocks noChangeArrowheads="1"/>
                </p:cNvSpPr>
                <p:nvPr/>
              </p:nvSpPr>
              <p:spPr bwMode="auto">
                <a:xfrm rot="-5400000">
                  <a:off x="3600" y="2544"/>
                  <a:ext cx="720" cy="240"/>
                </a:xfrm>
                <a:prstGeom prst="homePlate">
                  <a:avLst>
                    <a:gd name="adj" fmla="val 86583"/>
                  </a:avLst>
                </a:prstGeom>
                <a:solidFill>
                  <a:srgbClr val="DEF125"/>
                </a:solidFill>
                <a:ln w="9525">
                  <a:solidFill>
                    <a:srgbClr val="003366"/>
                  </a:solidFill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eaLnBrk="0" hangingPunct="0"/>
                  <a:r>
                    <a:rPr lang="en-US" sz="1200" b="1">
                      <a:solidFill>
                        <a:srgbClr val="0000CC"/>
                      </a:solidFill>
                      <a:latin typeface="Tahoma" pitchFamily="34" charset="0"/>
                    </a:rPr>
                    <a:t>P</a:t>
                  </a:r>
                  <a:r>
                    <a:rPr lang="id-ID" sz="1200" b="1">
                      <a:solidFill>
                        <a:srgbClr val="0000CC"/>
                      </a:solidFill>
                      <a:latin typeface="Tahoma" pitchFamily="34" charset="0"/>
                    </a:rPr>
                    <a:t>sychology</a:t>
                  </a:r>
                  <a:endParaRPr lang="en-US"/>
                </a:p>
              </p:txBody>
            </p:sp>
            <p:sp>
              <p:nvSpPr>
                <p:cNvPr id="4165" name="AutoShape 19"/>
                <p:cNvSpPr>
                  <a:spLocks noChangeArrowheads="1"/>
                </p:cNvSpPr>
                <p:nvPr/>
              </p:nvSpPr>
              <p:spPr bwMode="auto">
                <a:xfrm rot="-5400000">
                  <a:off x="3360" y="2544"/>
                  <a:ext cx="720" cy="240"/>
                </a:xfrm>
                <a:prstGeom prst="homePlate">
                  <a:avLst>
                    <a:gd name="adj" fmla="val 86583"/>
                  </a:avLst>
                </a:prstGeom>
                <a:solidFill>
                  <a:srgbClr val="DEF125"/>
                </a:solidFill>
                <a:ln w="9525">
                  <a:solidFill>
                    <a:srgbClr val="003366"/>
                  </a:solidFill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eaLnBrk="0" hangingPunct="0"/>
                  <a:r>
                    <a:rPr lang="id-ID" sz="1100" b="1">
                      <a:solidFill>
                        <a:srgbClr val="0000CC"/>
                      </a:solidFill>
                      <a:latin typeface="Tahoma" pitchFamily="34" charset="0"/>
                    </a:rPr>
                    <a:t>Social- </a:t>
                  </a:r>
                  <a:r>
                    <a:rPr lang="id-ID" sz="1200" b="1">
                      <a:solidFill>
                        <a:srgbClr val="0000CC"/>
                      </a:solidFill>
                      <a:latin typeface="Tahoma" pitchFamily="34" charset="0"/>
                    </a:rPr>
                    <a:t>politic</a:t>
                  </a:r>
                  <a:endParaRPr lang="en-US"/>
                </a:p>
              </p:txBody>
            </p:sp>
            <p:sp>
              <p:nvSpPr>
                <p:cNvPr id="4166" name="AutoShape 20"/>
                <p:cNvSpPr>
                  <a:spLocks noChangeArrowheads="1"/>
                </p:cNvSpPr>
                <p:nvPr/>
              </p:nvSpPr>
              <p:spPr bwMode="auto">
                <a:xfrm rot="-5400000">
                  <a:off x="3120" y="2544"/>
                  <a:ext cx="720" cy="240"/>
                </a:xfrm>
                <a:prstGeom prst="homePlate">
                  <a:avLst>
                    <a:gd name="adj" fmla="val 86583"/>
                  </a:avLst>
                </a:prstGeom>
                <a:solidFill>
                  <a:srgbClr val="DEF125"/>
                </a:solidFill>
                <a:ln w="9525">
                  <a:solidFill>
                    <a:srgbClr val="003366"/>
                  </a:solidFill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eaLnBrk="0" hangingPunct="0"/>
                  <a:r>
                    <a:rPr lang="en-US" sz="1200" b="1">
                      <a:solidFill>
                        <a:srgbClr val="0000CC"/>
                      </a:solidFill>
                      <a:latin typeface="Tahoma" pitchFamily="34" charset="0"/>
                    </a:rPr>
                    <a:t>L</a:t>
                  </a:r>
                  <a:r>
                    <a:rPr lang="id-ID" sz="1200" b="1">
                      <a:solidFill>
                        <a:srgbClr val="0000CC"/>
                      </a:solidFill>
                      <a:latin typeface="Tahoma" pitchFamily="34" charset="0"/>
                    </a:rPr>
                    <a:t>aw</a:t>
                  </a:r>
                  <a:endParaRPr lang="en-US"/>
                </a:p>
              </p:txBody>
            </p:sp>
            <p:sp>
              <p:nvSpPr>
                <p:cNvPr id="4167" name="AutoShape 21"/>
                <p:cNvSpPr>
                  <a:spLocks noChangeArrowheads="1"/>
                </p:cNvSpPr>
                <p:nvPr/>
              </p:nvSpPr>
              <p:spPr bwMode="auto">
                <a:xfrm rot="-5400000">
                  <a:off x="2880" y="2544"/>
                  <a:ext cx="720" cy="240"/>
                </a:xfrm>
                <a:prstGeom prst="homePlate">
                  <a:avLst>
                    <a:gd name="adj" fmla="val 86583"/>
                  </a:avLst>
                </a:prstGeom>
                <a:solidFill>
                  <a:srgbClr val="DEF125"/>
                </a:solidFill>
                <a:ln w="9525">
                  <a:solidFill>
                    <a:srgbClr val="003366"/>
                  </a:solidFill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eaLnBrk="0" hangingPunct="0"/>
                  <a:r>
                    <a:rPr lang="en-US" sz="1200" b="1">
                      <a:solidFill>
                        <a:srgbClr val="0000CC"/>
                      </a:solidFill>
                      <a:latin typeface="Tahoma" pitchFamily="34" charset="0"/>
                    </a:rPr>
                    <a:t>E</a:t>
                  </a:r>
                  <a:r>
                    <a:rPr lang="id-ID" sz="1200" b="1">
                      <a:solidFill>
                        <a:srgbClr val="0000CC"/>
                      </a:solidFill>
                      <a:latin typeface="Tahoma" pitchFamily="34" charset="0"/>
                    </a:rPr>
                    <a:t>conomic</a:t>
                  </a:r>
                  <a:endParaRPr lang="en-US"/>
                </a:p>
              </p:txBody>
            </p:sp>
          </p:grpSp>
          <p:grpSp>
            <p:nvGrpSpPr>
              <p:cNvPr id="10" name="Group 51"/>
              <p:cNvGrpSpPr>
                <a:grpSpLocks/>
              </p:cNvGrpSpPr>
              <p:nvPr/>
            </p:nvGrpSpPr>
            <p:grpSpPr bwMode="auto">
              <a:xfrm>
                <a:off x="6387" y="4369"/>
                <a:ext cx="3285" cy="3109"/>
                <a:chOff x="6387" y="4369"/>
                <a:chExt cx="3285" cy="3109"/>
              </a:xfrm>
            </p:grpSpPr>
            <p:sp>
              <p:nvSpPr>
                <p:cNvPr id="4157" name="AutoShape 9"/>
                <p:cNvSpPr>
                  <a:spLocks noChangeArrowheads="1"/>
                </p:cNvSpPr>
                <p:nvPr/>
              </p:nvSpPr>
              <p:spPr bwMode="auto">
                <a:xfrm rot="-5400000">
                  <a:off x="7302" y="5653"/>
                  <a:ext cx="3103" cy="547"/>
                </a:xfrm>
                <a:prstGeom prst="homePlate">
                  <a:avLst>
                    <a:gd name="adj" fmla="val 163722"/>
                  </a:avLst>
                </a:prstGeom>
                <a:solidFill>
                  <a:srgbClr val="0000CC"/>
                </a:solidFill>
                <a:ln w="9525">
                  <a:solidFill>
                    <a:srgbClr val="003366"/>
                  </a:solidFill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eaLnBrk="0" hangingPunct="0"/>
                  <a:r>
                    <a:rPr lang="en-US" sz="1100" b="1">
                      <a:solidFill>
                        <a:srgbClr val="FFFF00"/>
                      </a:solidFill>
                      <a:latin typeface="Tahoma" pitchFamily="34" charset="0"/>
                    </a:rPr>
                    <a:t>P</a:t>
                  </a:r>
                  <a:r>
                    <a:rPr lang="id-ID" sz="1100" b="1">
                      <a:solidFill>
                        <a:srgbClr val="FFFF00"/>
                      </a:solidFill>
                      <a:latin typeface="Tahoma" pitchFamily="34" charset="0"/>
                    </a:rPr>
                    <a:t>ublichealth</a:t>
                  </a:r>
                  <a:endParaRPr lang="en-US"/>
                </a:p>
              </p:txBody>
            </p:sp>
            <p:sp>
              <p:nvSpPr>
                <p:cNvPr id="4158" name="AutoShape 10"/>
                <p:cNvSpPr>
                  <a:spLocks noChangeArrowheads="1"/>
                </p:cNvSpPr>
                <p:nvPr/>
              </p:nvSpPr>
              <p:spPr bwMode="auto">
                <a:xfrm rot="-5400000">
                  <a:off x="6749" y="5647"/>
                  <a:ext cx="3103" cy="547"/>
                </a:xfrm>
                <a:prstGeom prst="homePlate">
                  <a:avLst>
                    <a:gd name="adj" fmla="val 163722"/>
                  </a:avLst>
                </a:prstGeom>
                <a:solidFill>
                  <a:srgbClr val="0000CC"/>
                </a:solidFill>
                <a:ln w="9525">
                  <a:solidFill>
                    <a:srgbClr val="003366"/>
                  </a:solidFill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eaLnBrk="0" hangingPunct="0"/>
                  <a:r>
                    <a:rPr lang="en-US" sz="1200" b="1">
                      <a:solidFill>
                        <a:srgbClr val="FFFF00"/>
                      </a:solidFill>
                      <a:latin typeface="Tahoma" pitchFamily="34" charset="0"/>
                    </a:rPr>
                    <a:t>V</a:t>
                  </a:r>
                  <a:r>
                    <a:rPr lang="id-ID" sz="1200" b="1">
                      <a:solidFill>
                        <a:srgbClr val="FFFF00"/>
                      </a:solidFill>
                      <a:latin typeface="Tahoma" pitchFamily="34" charset="0"/>
                    </a:rPr>
                    <a:t>eterinary</a:t>
                  </a:r>
                  <a:endParaRPr lang="en-US"/>
                </a:p>
              </p:txBody>
            </p:sp>
            <p:sp>
              <p:nvSpPr>
                <p:cNvPr id="4159" name="AutoShape 11"/>
                <p:cNvSpPr>
                  <a:spLocks noChangeArrowheads="1"/>
                </p:cNvSpPr>
                <p:nvPr/>
              </p:nvSpPr>
              <p:spPr bwMode="auto">
                <a:xfrm rot="-5400000">
                  <a:off x="6202" y="5648"/>
                  <a:ext cx="3103" cy="546"/>
                </a:xfrm>
                <a:prstGeom prst="homePlate">
                  <a:avLst>
                    <a:gd name="adj" fmla="val 164022"/>
                  </a:avLst>
                </a:prstGeom>
                <a:solidFill>
                  <a:srgbClr val="0000CC"/>
                </a:solidFill>
                <a:ln w="9525">
                  <a:solidFill>
                    <a:srgbClr val="003366"/>
                  </a:solidFill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eaLnBrk="0" hangingPunct="0"/>
                  <a:r>
                    <a:rPr lang="en-US" sz="1200" b="1">
                      <a:solidFill>
                        <a:srgbClr val="FFFF00"/>
                      </a:solidFill>
                      <a:latin typeface="Tahoma" pitchFamily="34" charset="0"/>
                    </a:rPr>
                    <a:t>P</a:t>
                  </a:r>
                  <a:r>
                    <a:rPr lang="id-ID" sz="1200" b="1">
                      <a:solidFill>
                        <a:srgbClr val="FFFF00"/>
                      </a:solidFill>
                      <a:latin typeface="Tahoma" pitchFamily="34" charset="0"/>
                    </a:rPr>
                    <a:t>harmacy</a:t>
                  </a:r>
                  <a:endParaRPr lang="en-US"/>
                </a:p>
              </p:txBody>
            </p:sp>
            <p:sp>
              <p:nvSpPr>
                <p:cNvPr id="4160" name="AutoShape 12"/>
                <p:cNvSpPr>
                  <a:spLocks noChangeArrowheads="1"/>
                </p:cNvSpPr>
                <p:nvPr/>
              </p:nvSpPr>
              <p:spPr bwMode="auto">
                <a:xfrm rot="-5400000">
                  <a:off x="5656" y="5647"/>
                  <a:ext cx="3103" cy="547"/>
                </a:xfrm>
                <a:prstGeom prst="homePlate">
                  <a:avLst>
                    <a:gd name="adj" fmla="val 163722"/>
                  </a:avLst>
                </a:prstGeom>
                <a:solidFill>
                  <a:srgbClr val="0000CC"/>
                </a:solidFill>
                <a:ln w="9525">
                  <a:solidFill>
                    <a:srgbClr val="003366"/>
                  </a:solidFill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eaLnBrk="0" hangingPunct="0"/>
                  <a:r>
                    <a:rPr lang="en-US" sz="1100" b="1">
                      <a:solidFill>
                        <a:srgbClr val="FFFF00"/>
                      </a:solidFill>
                      <a:latin typeface="Tahoma" pitchFamily="34" charset="0"/>
                    </a:rPr>
                    <a:t>D</a:t>
                  </a:r>
                  <a:r>
                    <a:rPr lang="id-ID" sz="1100" b="1">
                      <a:solidFill>
                        <a:srgbClr val="FFFF00"/>
                      </a:solidFill>
                      <a:latin typeface="Tahoma" pitchFamily="34" charset="0"/>
                    </a:rPr>
                    <a:t>ental</a:t>
                  </a:r>
                  <a:endParaRPr lang="en-US"/>
                </a:p>
              </p:txBody>
            </p:sp>
            <p:sp>
              <p:nvSpPr>
                <p:cNvPr id="4161" name="AutoShape 13"/>
                <p:cNvSpPr>
                  <a:spLocks noChangeArrowheads="1"/>
                </p:cNvSpPr>
                <p:nvPr/>
              </p:nvSpPr>
              <p:spPr bwMode="auto">
                <a:xfrm rot="-5400000">
                  <a:off x="5109" y="5647"/>
                  <a:ext cx="3103" cy="547"/>
                </a:xfrm>
                <a:prstGeom prst="homePlate">
                  <a:avLst>
                    <a:gd name="adj" fmla="val 163722"/>
                  </a:avLst>
                </a:prstGeom>
                <a:solidFill>
                  <a:srgbClr val="0000CC"/>
                </a:solidFill>
                <a:ln w="9525">
                  <a:solidFill>
                    <a:srgbClr val="003366"/>
                  </a:solidFill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eaLnBrk="0" hangingPunct="0"/>
                  <a:r>
                    <a:rPr lang="en-US" sz="1100" b="1">
                      <a:solidFill>
                        <a:srgbClr val="FFFF00"/>
                      </a:solidFill>
                      <a:latin typeface="Tahoma" pitchFamily="34" charset="0"/>
                    </a:rPr>
                    <a:t>M</a:t>
                  </a:r>
                  <a:r>
                    <a:rPr lang="id-ID" sz="1100" b="1">
                      <a:solidFill>
                        <a:srgbClr val="FFFF00"/>
                      </a:solidFill>
                      <a:latin typeface="Tahoma" pitchFamily="34" charset="0"/>
                    </a:rPr>
                    <a:t>edicine</a:t>
                  </a:r>
                  <a:endParaRPr lang="en-US"/>
                </a:p>
              </p:txBody>
            </p:sp>
            <p:sp>
              <p:nvSpPr>
                <p:cNvPr id="4162" name="AutoShape 9"/>
                <p:cNvSpPr>
                  <a:spLocks noChangeArrowheads="1"/>
                </p:cNvSpPr>
                <p:nvPr/>
              </p:nvSpPr>
              <p:spPr bwMode="auto">
                <a:xfrm rot="-5400000">
                  <a:off x="7852" y="5658"/>
                  <a:ext cx="3103" cy="537"/>
                </a:xfrm>
                <a:prstGeom prst="homePlate">
                  <a:avLst>
                    <a:gd name="adj" fmla="val 166771"/>
                  </a:avLst>
                </a:prstGeom>
                <a:solidFill>
                  <a:srgbClr val="0000CC"/>
                </a:solidFill>
                <a:ln w="9525">
                  <a:solidFill>
                    <a:srgbClr val="003366"/>
                  </a:solidFill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eaLnBrk="0" hangingPunct="0"/>
                  <a:r>
                    <a:rPr lang="en-US" sz="1100" b="1">
                      <a:solidFill>
                        <a:srgbClr val="FFFF00"/>
                      </a:solidFill>
                      <a:latin typeface="Tahoma" pitchFamily="34" charset="0"/>
                    </a:rPr>
                    <a:t>Sci &amp; Tech.</a:t>
                  </a:r>
                  <a:endParaRPr lang="en-US"/>
                </a:p>
              </p:txBody>
            </p:sp>
          </p:grpSp>
        </p:grpSp>
        <p:sp>
          <p:nvSpPr>
            <p:cNvPr id="4108" name="Text Box 58"/>
            <p:cNvSpPr txBox="1">
              <a:spLocks noChangeArrowheads="1"/>
            </p:cNvSpPr>
            <p:nvPr/>
          </p:nvSpPr>
          <p:spPr bwMode="auto">
            <a:xfrm>
              <a:off x="4800" y="2232"/>
              <a:ext cx="528" cy="60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800" b="1">
                <a:solidFill>
                  <a:srgbClr val="000000"/>
                </a:solidFill>
              </a:endParaRPr>
            </a:p>
            <a:p>
              <a:pPr eaLnBrk="0" hangingPunct="0"/>
              <a:r>
                <a:rPr lang="en-US" sz="1200" b="1">
                  <a:solidFill>
                    <a:srgbClr val="000000"/>
                  </a:solidFill>
                </a:rPr>
                <a:t>Bidang Ilmu/ Fakultas</a:t>
              </a: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09" name="AutoShape 59"/>
            <p:cNvSpPr>
              <a:spLocks/>
            </p:cNvSpPr>
            <p:nvPr/>
          </p:nvSpPr>
          <p:spPr bwMode="auto">
            <a:xfrm>
              <a:off x="4608" y="1996"/>
              <a:ext cx="192" cy="864"/>
            </a:xfrm>
            <a:prstGeom prst="rightBrace">
              <a:avLst>
                <a:gd name="adj1" fmla="val 37500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0" name="Text Box 60"/>
            <p:cNvSpPr txBox="1">
              <a:spLocks noChangeArrowheads="1"/>
            </p:cNvSpPr>
            <p:nvPr/>
          </p:nvSpPr>
          <p:spPr bwMode="auto">
            <a:xfrm>
              <a:off x="4800" y="2016"/>
              <a:ext cx="528" cy="17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 sz="1200" b="1">
                  <a:solidFill>
                    <a:srgbClr val="000000"/>
                  </a:solidFill>
                </a:rPr>
                <a:t>UNAIR</a:t>
              </a: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1" name="Text Box 61"/>
            <p:cNvSpPr txBox="1">
              <a:spLocks noChangeArrowheads="1"/>
            </p:cNvSpPr>
            <p:nvPr/>
          </p:nvSpPr>
          <p:spPr bwMode="auto">
            <a:xfrm>
              <a:off x="4799" y="1118"/>
              <a:ext cx="528" cy="50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800" b="1">
                <a:solidFill>
                  <a:srgbClr val="000000"/>
                </a:solidFill>
              </a:endParaRPr>
            </a:p>
            <a:p>
              <a:pPr eaLnBrk="0" hangingPunct="0"/>
              <a:r>
                <a:rPr lang="en-US" sz="1200" b="1">
                  <a:solidFill>
                    <a:srgbClr val="000000"/>
                  </a:solidFill>
                </a:rPr>
                <a:t>Bidang Ilmu/ Fakultas</a:t>
              </a: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2" name="AutoShape 62"/>
            <p:cNvSpPr>
              <a:spLocks/>
            </p:cNvSpPr>
            <p:nvPr/>
          </p:nvSpPr>
          <p:spPr bwMode="auto">
            <a:xfrm>
              <a:off x="4608" y="901"/>
              <a:ext cx="192" cy="864"/>
            </a:xfrm>
            <a:prstGeom prst="rightBrace">
              <a:avLst>
                <a:gd name="adj1" fmla="val 37500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/>
            </a:p>
          </p:txBody>
        </p:sp>
        <p:sp>
          <p:nvSpPr>
            <p:cNvPr id="4113" name="Rectangle 5"/>
            <p:cNvSpPr>
              <a:spLocks noChangeArrowheads="1"/>
            </p:cNvSpPr>
            <p:nvPr/>
          </p:nvSpPr>
          <p:spPr bwMode="auto">
            <a:xfrm>
              <a:off x="1772" y="3868"/>
              <a:ext cx="2788" cy="168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3366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0" hangingPunct="0"/>
              <a:r>
                <a:rPr lang="id-ID" sz="1200" b="1">
                  <a:solidFill>
                    <a:srgbClr val="000000"/>
                  </a:solidFill>
                  <a:latin typeface="Tahoma" pitchFamily="34" charset="0"/>
                </a:rPr>
                <a:t>Jati Diri, Kebersamaan, Karakter Ke-Unair-an</a:t>
              </a:r>
              <a:endParaRPr lang="en-US"/>
            </a:p>
          </p:txBody>
        </p:sp>
        <p:sp>
          <p:nvSpPr>
            <p:cNvPr id="4114" name="Rectangle 6"/>
            <p:cNvSpPr>
              <a:spLocks noChangeArrowheads="1"/>
            </p:cNvSpPr>
            <p:nvPr/>
          </p:nvSpPr>
          <p:spPr bwMode="auto">
            <a:xfrm>
              <a:off x="1772" y="3694"/>
              <a:ext cx="2788" cy="171"/>
            </a:xfrm>
            <a:prstGeom prst="rect">
              <a:avLst/>
            </a:prstGeom>
            <a:solidFill>
              <a:srgbClr val="0000CC"/>
            </a:solidFill>
            <a:ln w="9525">
              <a:solidFill>
                <a:srgbClr val="003366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0" hangingPunct="0"/>
              <a:r>
                <a:rPr lang="en-US" sz="1200" b="1">
                  <a:solidFill>
                    <a:srgbClr val="FFFFFF"/>
                  </a:solidFill>
                  <a:latin typeface="Tahoma" pitchFamily="34" charset="0"/>
                </a:rPr>
                <a:t>Excellence &amp; Morality</a:t>
              </a:r>
              <a:endParaRPr lang="en-US"/>
            </a:p>
          </p:txBody>
        </p:sp>
        <p:sp>
          <p:nvSpPr>
            <p:cNvPr id="4115" name="Text Box 65"/>
            <p:cNvSpPr txBox="1">
              <a:spLocks noChangeArrowheads="1"/>
            </p:cNvSpPr>
            <p:nvPr/>
          </p:nvSpPr>
          <p:spPr bwMode="auto">
            <a:xfrm>
              <a:off x="4872" y="3782"/>
              <a:ext cx="408" cy="2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 sz="1400" b="1">
                  <a:solidFill>
                    <a:srgbClr val="003366"/>
                  </a:solidFill>
                </a:rPr>
                <a:t>Extra</a:t>
              </a:r>
              <a:endParaRPr lang="en-US"/>
            </a:p>
          </p:txBody>
        </p:sp>
        <p:sp>
          <p:nvSpPr>
            <p:cNvPr id="4116" name="Text Box 66"/>
            <p:cNvSpPr txBox="1">
              <a:spLocks noChangeArrowheads="1"/>
            </p:cNvSpPr>
            <p:nvPr/>
          </p:nvSpPr>
          <p:spPr bwMode="auto">
            <a:xfrm>
              <a:off x="1806" y="3880"/>
              <a:ext cx="145" cy="14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7" name="Text Box 67"/>
            <p:cNvSpPr txBox="1">
              <a:spLocks noChangeArrowheads="1"/>
            </p:cNvSpPr>
            <p:nvPr/>
          </p:nvSpPr>
          <p:spPr bwMode="auto">
            <a:xfrm>
              <a:off x="1806" y="3710"/>
              <a:ext cx="146" cy="14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18" name="Rectangle 15"/>
            <p:cNvSpPr>
              <a:spLocks noChangeArrowheads="1"/>
            </p:cNvSpPr>
            <p:nvPr/>
          </p:nvSpPr>
          <p:spPr bwMode="auto">
            <a:xfrm>
              <a:off x="1776" y="3506"/>
              <a:ext cx="2788" cy="173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rgbClr val="003366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0" hangingPunct="0"/>
              <a:r>
                <a:rPr lang="en-US" sz="1200" b="1">
                  <a:solidFill>
                    <a:srgbClr val="003366"/>
                  </a:solidFill>
                  <a:latin typeface="Tahoma" pitchFamily="34" charset="0"/>
                </a:rPr>
                <a:t>Agama &amp; Wawasan Kebangsaan </a:t>
              </a:r>
              <a:endParaRPr lang="en-US"/>
            </a:p>
          </p:txBody>
        </p:sp>
        <p:sp>
          <p:nvSpPr>
            <p:cNvPr id="4119" name="Rectangle 15"/>
            <p:cNvSpPr>
              <a:spLocks noChangeArrowheads="1"/>
            </p:cNvSpPr>
            <p:nvPr/>
          </p:nvSpPr>
          <p:spPr bwMode="auto">
            <a:xfrm>
              <a:off x="1776" y="3326"/>
              <a:ext cx="2788" cy="188"/>
            </a:xfrm>
            <a:prstGeom prst="rect">
              <a:avLst/>
            </a:prstGeom>
            <a:solidFill>
              <a:srgbClr val="CCCCFF"/>
            </a:solidFill>
            <a:ln w="9525">
              <a:solidFill>
                <a:srgbClr val="003366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0" hangingPunct="0"/>
              <a:r>
                <a:rPr lang="en-US" sz="1200" b="1">
                  <a:solidFill>
                    <a:srgbClr val="0000FF"/>
                  </a:solidFill>
                  <a:latin typeface="Tahoma" pitchFamily="34" charset="0"/>
                </a:rPr>
                <a:t>Basic Sciences (Filsafat Ilmu, dll)</a:t>
              </a:r>
              <a:endParaRPr lang="en-US"/>
            </a:p>
          </p:txBody>
        </p:sp>
        <p:sp>
          <p:nvSpPr>
            <p:cNvPr id="4120" name="Rectangle 15"/>
            <p:cNvSpPr>
              <a:spLocks noChangeArrowheads="1"/>
            </p:cNvSpPr>
            <p:nvPr/>
          </p:nvSpPr>
          <p:spPr bwMode="auto">
            <a:xfrm>
              <a:off x="1776" y="2933"/>
              <a:ext cx="1103" cy="189"/>
            </a:xfrm>
            <a:prstGeom prst="rect">
              <a:avLst/>
            </a:prstGeom>
            <a:solidFill>
              <a:srgbClr val="CC99FF"/>
            </a:solidFill>
            <a:ln w="9525">
              <a:solidFill>
                <a:srgbClr val="003366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0" hangingPunct="0"/>
              <a:r>
                <a:rPr lang="en-US" sz="1100" b="1"/>
                <a:t>Social Sciences</a:t>
              </a:r>
              <a:endParaRPr lang="en-US"/>
            </a:p>
          </p:txBody>
        </p:sp>
        <p:sp>
          <p:nvSpPr>
            <p:cNvPr id="4121" name="Rectangle 15"/>
            <p:cNvSpPr>
              <a:spLocks noChangeArrowheads="1"/>
            </p:cNvSpPr>
            <p:nvPr/>
          </p:nvSpPr>
          <p:spPr bwMode="auto">
            <a:xfrm>
              <a:off x="3215" y="2933"/>
              <a:ext cx="1345" cy="189"/>
            </a:xfrm>
            <a:prstGeom prst="rect">
              <a:avLst/>
            </a:prstGeom>
            <a:solidFill>
              <a:srgbClr val="CC99FF"/>
            </a:solidFill>
            <a:ln w="9525">
              <a:solidFill>
                <a:srgbClr val="003366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0" hangingPunct="0"/>
              <a:r>
                <a:rPr lang="id-ID" sz="1100" b="1">
                  <a:solidFill>
                    <a:srgbClr val="003366"/>
                  </a:solidFill>
                </a:rPr>
                <a:t>Natural Sciences</a:t>
              </a:r>
              <a:endParaRPr lang="en-US"/>
            </a:p>
          </p:txBody>
        </p:sp>
        <p:sp>
          <p:nvSpPr>
            <p:cNvPr id="4122" name="Rectangle 15"/>
            <p:cNvSpPr>
              <a:spLocks noChangeArrowheads="1"/>
            </p:cNvSpPr>
            <p:nvPr/>
          </p:nvSpPr>
          <p:spPr bwMode="auto">
            <a:xfrm>
              <a:off x="1776" y="3141"/>
              <a:ext cx="1103" cy="188"/>
            </a:xfrm>
            <a:prstGeom prst="rect">
              <a:avLst/>
            </a:prstGeom>
            <a:solidFill>
              <a:srgbClr val="CC99FF"/>
            </a:solidFill>
            <a:ln w="9525">
              <a:solidFill>
                <a:srgbClr val="003366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0" hangingPunct="0"/>
              <a:r>
                <a:rPr lang="id-ID" sz="1000" b="1">
                  <a:solidFill>
                    <a:srgbClr val="003366"/>
                  </a:solidFill>
                  <a:latin typeface="Tahoma" pitchFamily="34" charset="0"/>
                </a:rPr>
                <a:t>Basic Natural Sciences</a:t>
              </a:r>
              <a:endParaRPr lang="en-US"/>
            </a:p>
          </p:txBody>
        </p:sp>
        <p:sp>
          <p:nvSpPr>
            <p:cNvPr id="4123" name="Rectangle 15"/>
            <p:cNvSpPr>
              <a:spLocks noChangeArrowheads="1"/>
            </p:cNvSpPr>
            <p:nvPr/>
          </p:nvSpPr>
          <p:spPr bwMode="auto">
            <a:xfrm>
              <a:off x="3215" y="3141"/>
              <a:ext cx="1345" cy="188"/>
            </a:xfrm>
            <a:prstGeom prst="rect">
              <a:avLst/>
            </a:prstGeom>
            <a:solidFill>
              <a:srgbClr val="CC99FF"/>
            </a:solidFill>
            <a:ln w="9525">
              <a:solidFill>
                <a:srgbClr val="003366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0" hangingPunct="0"/>
              <a:r>
                <a:rPr lang="en-US" sz="1100" b="1"/>
                <a:t>Basic Social Sciences</a:t>
              </a:r>
              <a:endParaRPr lang="en-US"/>
            </a:p>
          </p:txBody>
        </p:sp>
        <p:sp>
          <p:nvSpPr>
            <p:cNvPr id="4124" name="AutoShape 74"/>
            <p:cNvSpPr>
              <a:spLocks/>
            </p:cNvSpPr>
            <p:nvPr/>
          </p:nvSpPr>
          <p:spPr bwMode="auto">
            <a:xfrm>
              <a:off x="4656" y="2943"/>
              <a:ext cx="144" cy="1080"/>
            </a:xfrm>
            <a:prstGeom prst="rightBrace">
              <a:avLst>
                <a:gd name="adj1" fmla="val 62500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25" name="Text Box 75"/>
            <p:cNvSpPr txBox="1">
              <a:spLocks noChangeArrowheads="1"/>
            </p:cNvSpPr>
            <p:nvPr/>
          </p:nvSpPr>
          <p:spPr bwMode="auto">
            <a:xfrm>
              <a:off x="4848" y="3024"/>
              <a:ext cx="480" cy="57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1200" b="1">
                <a:solidFill>
                  <a:srgbClr val="000000"/>
                </a:solidFill>
              </a:endParaRPr>
            </a:p>
            <a:p>
              <a:pPr eaLnBrk="0" hangingPunct="0"/>
              <a:endParaRPr lang="en-US" sz="800" b="1">
                <a:solidFill>
                  <a:srgbClr val="000000"/>
                </a:solidFill>
              </a:endParaRPr>
            </a:p>
            <a:p>
              <a:pPr eaLnBrk="0" hangingPunct="0"/>
              <a:r>
                <a:rPr lang="en-US" sz="1200" b="1">
                  <a:solidFill>
                    <a:srgbClr val="000000"/>
                  </a:solidFill>
                </a:rPr>
                <a:t>UNAIR</a:t>
              </a: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26" name="Text Box 76"/>
            <p:cNvSpPr txBox="1">
              <a:spLocks noChangeArrowheads="1"/>
            </p:cNvSpPr>
            <p:nvPr/>
          </p:nvSpPr>
          <p:spPr bwMode="auto">
            <a:xfrm>
              <a:off x="1804" y="3527"/>
              <a:ext cx="146" cy="14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en-US"/>
            </a:p>
          </p:txBody>
        </p:sp>
        <p:sp>
          <p:nvSpPr>
            <p:cNvPr id="4127" name="Text Box 77"/>
            <p:cNvSpPr txBox="1">
              <a:spLocks noChangeArrowheads="1"/>
            </p:cNvSpPr>
            <p:nvPr/>
          </p:nvSpPr>
          <p:spPr bwMode="auto">
            <a:xfrm>
              <a:off x="1810" y="3349"/>
              <a:ext cx="145" cy="14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en-US"/>
            </a:p>
          </p:txBody>
        </p:sp>
        <p:sp>
          <p:nvSpPr>
            <p:cNvPr id="4128" name="Text Box 78"/>
            <p:cNvSpPr txBox="1">
              <a:spLocks noChangeArrowheads="1"/>
            </p:cNvSpPr>
            <p:nvPr/>
          </p:nvSpPr>
          <p:spPr bwMode="auto">
            <a:xfrm>
              <a:off x="2975" y="3157"/>
              <a:ext cx="145" cy="14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en-US"/>
            </a:p>
          </p:txBody>
        </p:sp>
        <p:sp>
          <p:nvSpPr>
            <p:cNvPr id="4129" name="Text Box 79"/>
            <p:cNvSpPr txBox="1">
              <a:spLocks noChangeArrowheads="1"/>
            </p:cNvSpPr>
            <p:nvPr/>
          </p:nvSpPr>
          <p:spPr bwMode="auto">
            <a:xfrm>
              <a:off x="2975" y="2960"/>
              <a:ext cx="145" cy="15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en-US"/>
            </a:p>
          </p:txBody>
        </p:sp>
        <p:sp>
          <p:nvSpPr>
            <p:cNvPr id="4130" name="Text Box 80"/>
            <p:cNvSpPr txBox="1">
              <a:spLocks noChangeArrowheads="1"/>
            </p:cNvSpPr>
            <p:nvPr/>
          </p:nvSpPr>
          <p:spPr bwMode="auto">
            <a:xfrm>
              <a:off x="2975" y="2487"/>
              <a:ext cx="145" cy="14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en-US"/>
            </a:p>
          </p:txBody>
        </p:sp>
        <p:sp>
          <p:nvSpPr>
            <p:cNvPr id="4131" name="Text Box 81"/>
            <p:cNvSpPr txBox="1">
              <a:spLocks noChangeArrowheads="1"/>
            </p:cNvSpPr>
            <p:nvPr/>
          </p:nvSpPr>
          <p:spPr bwMode="auto">
            <a:xfrm>
              <a:off x="1774" y="3864"/>
              <a:ext cx="19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sz="1200">
                  <a:solidFill>
                    <a:srgbClr val="000000"/>
                  </a:solidFill>
                </a:rPr>
                <a:t>1</a:t>
              </a:r>
            </a:p>
          </p:txBody>
        </p:sp>
        <p:sp>
          <p:nvSpPr>
            <p:cNvPr id="4132" name="Text Box 82"/>
            <p:cNvSpPr txBox="1">
              <a:spLocks noChangeArrowheads="1"/>
            </p:cNvSpPr>
            <p:nvPr/>
          </p:nvSpPr>
          <p:spPr bwMode="auto">
            <a:xfrm>
              <a:off x="1774" y="3692"/>
              <a:ext cx="19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sz="1200">
                  <a:solidFill>
                    <a:srgbClr val="000000"/>
                  </a:solidFill>
                </a:rPr>
                <a:t>2</a:t>
              </a:r>
            </a:p>
          </p:txBody>
        </p:sp>
        <p:sp>
          <p:nvSpPr>
            <p:cNvPr id="4133" name="Text Box 83"/>
            <p:cNvSpPr txBox="1">
              <a:spLocks noChangeArrowheads="1"/>
            </p:cNvSpPr>
            <p:nvPr/>
          </p:nvSpPr>
          <p:spPr bwMode="auto">
            <a:xfrm>
              <a:off x="1778" y="3508"/>
              <a:ext cx="19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sz="1200">
                  <a:solidFill>
                    <a:srgbClr val="000000"/>
                  </a:solidFill>
                </a:rPr>
                <a:t>3</a:t>
              </a:r>
            </a:p>
          </p:txBody>
        </p:sp>
        <p:sp>
          <p:nvSpPr>
            <p:cNvPr id="4134" name="Text Box 84"/>
            <p:cNvSpPr txBox="1">
              <a:spLocks noChangeArrowheads="1"/>
            </p:cNvSpPr>
            <p:nvPr/>
          </p:nvSpPr>
          <p:spPr bwMode="auto">
            <a:xfrm>
              <a:off x="1774" y="3324"/>
              <a:ext cx="19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sz="1200">
                  <a:solidFill>
                    <a:srgbClr val="000000"/>
                  </a:solidFill>
                </a:rPr>
                <a:t>4</a:t>
              </a:r>
            </a:p>
          </p:txBody>
        </p:sp>
        <p:sp>
          <p:nvSpPr>
            <p:cNvPr id="4135" name="Text Box 85"/>
            <p:cNvSpPr txBox="1">
              <a:spLocks noChangeArrowheads="1"/>
            </p:cNvSpPr>
            <p:nvPr/>
          </p:nvSpPr>
          <p:spPr bwMode="auto">
            <a:xfrm>
              <a:off x="2946" y="3136"/>
              <a:ext cx="19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sz="1200">
                  <a:solidFill>
                    <a:srgbClr val="000000"/>
                  </a:solidFill>
                </a:rPr>
                <a:t>5</a:t>
              </a:r>
            </a:p>
          </p:txBody>
        </p:sp>
        <p:sp>
          <p:nvSpPr>
            <p:cNvPr id="4136" name="Text Box 86"/>
            <p:cNvSpPr txBox="1">
              <a:spLocks noChangeArrowheads="1"/>
            </p:cNvSpPr>
            <p:nvPr/>
          </p:nvSpPr>
          <p:spPr bwMode="auto">
            <a:xfrm>
              <a:off x="2946" y="2940"/>
              <a:ext cx="19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sz="1200">
                  <a:solidFill>
                    <a:srgbClr val="000000"/>
                  </a:solidFill>
                </a:rPr>
                <a:t>6</a:t>
              </a:r>
            </a:p>
          </p:txBody>
        </p:sp>
        <p:sp>
          <p:nvSpPr>
            <p:cNvPr id="4137" name="Text Box 87"/>
            <p:cNvSpPr txBox="1">
              <a:spLocks noChangeArrowheads="1"/>
            </p:cNvSpPr>
            <p:nvPr/>
          </p:nvSpPr>
          <p:spPr bwMode="auto">
            <a:xfrm>
              <a:off x="2950" y="2468"/>
              <a:ext cx="19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sz="1200">
                  <a:solidFill>
                    <a:srgbClr val="000000"/>
                  </a:solidFill>
                </a:rPr>
                <a:t>7</a:t>
              </a:r>
            </a:p>
          </p:txBody>
        </p:sp>
        <p:grpSp>
          <p:nvGrpSpPr>
            <p:cNvPr id="11" name="Group 88"/>
            <p:cNvGrpSpPr>
              <a:grpSpLocks/>
            </p:cNvGrpSpPr>
            <p:nvPr/>
          </p:nvGrpSpPr>
          <p:grpSpPr bwMode="auto">
            <a:xfrm>
              <a:off x="1750" y="1464"/>
              <a:ext cx="192" cy="192"/>
              <a:chOff x="1204" y="1464"/>
              <a:chExt cx="192" cy="192"/>
            </a:xfrm>
          </p:grpSpPr>
          <p:sp>
            <p:nvSpPr>
              <p:cNvPr id="4153" name="Text Box 89"/>
              <p:cNvSpPr txBox="1">
                <a:spLocks noChangeArrowheads="1"/>
              </p:cNvSpPr>
              <p:nvPr/>
            </p:nvSpPr>
            <p:spPr bwMode="auto">
              <a:xfrm>
                <a:off x="1238" y="1489"/>
                <a:ext cx="146" cy="144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4154" name="Text Box 90"/>
              <p:cNvSpPr txBox="1">
                <a:spLocks noChangeArrowheads="1"/>
              </p:cNvSpPr>
              <p:nvPr/>
            </p:nvSpPr>
            <p:spPr bwMode="auto">
              <a:xfrm>
                <a:off x="1204" y="1464"/>
                <a:ext cx="192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 eaLnBrk="0" hangingPunct="0"/>
                <a:r>
                  <a:rPr lang="en-US" sz="1200">
                    <a:solidFill>
                      <a:srgbClr val="000000"/>
                    </a:solidFill>
                  </a:rPr>
                  <a:t>9</a:t>
                </a:r>
              </a:p>
            </p:txBody>
          </p:sp>
        </p:grpSp>
        <p:grpSp>
          <p:nvGrpSpPr>
            <p:cNvPr id="12" name="Group 91"/>
            <p:cNvGrpSpPr>
              <a:grpSpLocks/>
            </p:cNvGrpSpPr>
            <p:nvPr/>
          </p:nvGrpSpPr>
          <p:grpSpPr bwMode="auto">
            <a:xfrm>
              <a:off x="1738" y="1156"/>
              <a:ext cx="240" cy="192"/>
              <a:chOff x="1192" y="1156"/>
              <a:chExt cx="240" cy="192"/>
            </a:xfrm>
          </p:grpSpPr>
          <p:sp>
            <p:nvSpPr>
              <p:cNvPr id="4151" name="Text Box 92"/>
              <p:cNvSpPr txBox="1">
                <a:spLocks noChangeArrowheads="1"/>
              </p:cNvSpPr>
              <p:nvPr/>
            </p:nvSpPr>
            <p:spPr bwMode="auto">
              <a:xfrm>
                <a:off x="1240" y="1176"/>
                <a:ext cx="163" cy="144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4152" name="Text Box 93"/>
              <p:cNvSpPr txBox="1">
                <a:spLocks noChangeArrowheads="1"/>
              </p:cNvSpPr>
              <p:nvPr/>
            </p:nvSpPr>
            <p:spPr bwMode="auto">
              <a:xfrm>
                <a:off x="1192" y="1156"/>
                <a:ext cx="240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 eaLnBrk="0" hangingPunct="0"/>
                <a:r>
                  <a:rPr lang="en-US" sz="1200">
                    <a:solidFill>
                      <a:srgbClr val="000000"/>
                    </a:solidFill>
                  </a:rPr>
                  <a:t>10</a:t>
                </a:r>
              </a:p>
            </p:txBody>
          </p:sp>
        </p:grpSp>
        <p:sp>
          <p:nvSpPr>
            <p:cNvPr id="4140" name="Text Box 94"/>
            <p:cNvSpPr txBox="1">
              <a:spLocks noChangeArrowheads="1"/>
            </p:cNvSpPr>
            <p:nvPr/>
          </p:nvSpPr>
          <p:spPr bwMode="auto">
            <a:xfrm>
              <a:off x="1776" y="2016"/>
              <a:ext cx="2787" cy="180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rgbClr val="003366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sz="1100" b="1">
                  <a:solidFill>
                    <a:srgbClr val="003366"/>
                  </a:solidFill>
                </a:rPr>
                <a:t>BBM</a:t>
              </a:r>
              <a:endParaRPr lang="en-US"/>
            </a:p>
          </p:txBody>
        </p:sp>
        <p:sp>
          <p:nvSpPr>
            <p:cNvPr id="4141" name="Line 95"/>
            <p:cNvSpPr>
              <a:spLocks noChangeShapeType="1"/>
            </p:cNvSpPr>
            <p:nvPr/>
          </p:nvSpPr>
          <p:spPr bwMode="auto">
            <a:xfrm>
              <a:off x="720" y="3675"/>
              <a:ext cx="4608" cy="22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42" name="Line 96"/>
            <p:cNvSpPr>
              <a:spLocks noChangeShapeType="1"/>
            </p:cNvSpPr>
            <p:nvPr/>
          </p:nvSpPr>
          <p:spPr bwMode="auto">
            <a:xfrm>
              <a:off x="720" y="2928"/>
              <a:ext cx="4606" cy="22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43" name="Rectangle 97"/>
            <p:cNvSpPr>
              <a:spLocks noChangeArrowheads="1"/>
            </p:cNvSpPr>
            <p:nvPr/>
          </p:nvSpPr>
          <p:spPr bwMode="auto">
            <a:xfrm>
              <a:off x="714" y="3120"/>
              <a:ext cx="960" cy="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r>
                <a:rPr lang="en-US" sz="1200" b="1">
                  <a:solidFill>
                    <a:srgbClr val="000000"/>
                  </a:solidFill>
                </a:rPr>
                <a:t>Wajib</a:t>
              </a:r>
            </a:p>
            <a:p>
              <a:pPr eaLnBrk="0" hangingPunct="0"/>
              <a:r>
                <a:rPr lang="en-US" sz="1200" b="1">
                  <a:solidFill>
                    <a:srgbClr val="000000"/>
                  </a:solidFill>
                </a:rPr>
                <a:t>Universitas</a:t>
              </a:r>
            </a:p>
          </p:txBody>
        </p:sp>
        <p:sp>
          <p:nvSpPr>
            <p:cNvPr id="4144" name="Rectangle 98"/>
            <p:cNvSpPr>
              <a:spLocks noChangeArrowheads="1"/>
            </p:cNvSpPr>
            <p:nvPr/>
          </p:nvSpPr>
          <p:spPr bwMode="auto">
            <a:xfrm>
              <a:off x="720" y="2472"/>
              <a:ext cx="912" cy="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r>
                <a:rPr lang="en-US" sz="1100" b="1">
                  <a:solidFill>
                    <a:srgbClr val="000000"/>
                  </a:solidFill>
                </a:rPr>
                <a:t>Kompetensi </a:t>
              </a:r>
            </a:p>
            <a:p>
              <a:pPr eaLnBrk="0" hangingPunct="0"/>
              <a:r>
                <a:rPr lang="en-US" sz="1100" b="1">
                  <a:solidFill>
                    <a:srgbClr val="000000"/>
                  </a:solidFill>
                </a:rPr>
                <a:t>Bidang Ilmu </a:t>
              </a:r>
            </a:p>
            <a:p>
              <a:pPr eaLnBrk="0" hangingPunct="0"/>
              <a:r>
                <a:rPr lang="en-US" sz="1100" b="1">
                  <a:solidFill>
                    <a:srgbClr val="000000"/>
                  </a:solidFill>
                </a:rPr>
                <a:t>Fakultas (</a:t>
              </a:r>
              <a:r>
                <a:rPr lang="en-US" sz="1000" b="1">
                  <a:solidFill>
                    <a:srgbClr val="000000"/>
                  </a:solidFill>
                </a:rPr>
                <a:t>D3 – S1)</a:t>
              </a:r>
            </a:p>
            <a:p>
              <a:pPr eaLnBrk="0" hangingPunct="0"/>
              <a:endParaRPr lang="en-US" sz="1100" b="1">
                <a:solidFill>
                  <a:srgbClr val="000000"/>
                </a:solidFill>
              </a:endParaRPr>
            </a:p>
          </p:txBody>
        </p:sp>
        <p:sp>
          <p:nvSpPr>
            <p:cNvPr id="4145" name="Rectangle 99"/>
            <p:cNvSpPr>
              <a:spLocks noChangeArrowheads="1"/>
            </p:cNvSpPr>
            <p:nvPr/>
          </p:nvSpPr>
          <p:spPr bwMode="auto">
            <a:xfrm>
              <a:off x="720" y="840"/>
              <a:ext cx="912" cy="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r>
                <a:rPr lang="en-US" sz="1100" b="1">
                  <a:solidFill>
                    <a:srgbClr val="000000"/>
                  </a:solidFill>
                </a:rPr>
                <a:t>Kompetensi </a:t>
              </a:r>
            </a:p>
            <a:p>
              <a:pPr eaLnBrk="0" hangingPunct="0"/>
              <a:r>
                <a:rPr lang="en-US" sz="1100" b="1">
                  <a:solidFill>
                    <a:srgbClr val="000000"/>
                  </a:solidFill>
                </a:rPr>
                <a:t>Bidang Ilmu </a:t>
              </a:r>
            </a:p>
            <a:p>
              <a:pPr eaLnBrk="0" hangingPunct="0"/>
              <a:r>
                <a:rPr lang="en-US" sz="1100" b="1">
                  <a:solidFill>
                    <a:srgbClr val="000000"/>
                  </a:solidFill>
                </a:rPr>
                <a:t>Fakultas (S3)</a:t>
              </a:r>
            </a:p>
            <a:p>
              <a:pPr eaLnBrk="0" hangingPunct="0"/>
              <a:r>
                <a:rPr lang="en-US" sz="1100" b="1">
                  <a:solidFill>
                    <a:srgbClr val="000000"/>
                  </a:solidFill>
                </a:rPr>
                <a:t>Sp2, Sp3</a:t>
              </a:r>
            </a:p>
            <a:p>
              <a:pPr eaLnBrk="0" hangingPunct="0"/>
              <a:endParaRPr lang="en-US" sz="1000" b="1">
                <a:solidFill>
                  <a:srgbClr val="000000"/>
                </a:solidFill>
              </a:endParaRPr>
            </a:p>
            <a:p>
              <a:pPr eaLnBrk="0" hangingPunct="0"/>
              <a:endParaRPr lang="en-US" sz="1100" b="1">
                <a:solidFill>
                  <a:srgbClr val="000000"/>
                </a:solidFill>
              </a:endParaRPr>
            </a:p>
          </p:txBody>
        </p:sp>
        <p:grpSp>
          <p:nvGrpSpPr>
            <p:cNvPr id="13" name="Group 100"/>
            <p:cNvGrpSpPr>
              <a:grpSpLocks/>
            </p:cNvGrpSpPr>
            <p:nvPr/>
          </p:nvGrpSpPr>
          <p:grpSpPr bwMode="auto">
            <a:xfrm>
              <a:off x="1776" y="2028"/>
              <a:ext cx="192" cy="192"/>
              <a:chOff x="528" y="1728"/>
              <a:chExt cx="192" cy="192"/>
            </a:xfrm>
          </p:grpSpPr>
          <p:sp>
            <p:nvSpPr>
              <p:cNvPr id="4149" name="Text Box 101"/>
              <p:cNvSpPr txBox="1">
                <a:spLocks noChangeArrowheads="1"/>
              </p:cNvSpPr>
              <p:nvPr/>
            </p:nvSpPr>
            <p:spPr bwMode="auto">
              <a:xfrm>
                <a:off x="552" y="1734"/>
                <a:ext cx="145" cy="144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4150" name="Text Box 102"/>
              <p:cNvSpPr txBox="1">
                <a:spLocks noChangeArrowheads="1"/>
              </p:cNvSpPr>
              <p:nvPr/>
            </p:nvSpPr>
            <p:spPr bwMode="auto">
              <a:xfrm>
                <a:off x="528" y="1728"/>
                <a:ext cx="192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 eaLnBrk="0" hangingPunct="0"/>
                <a:r>
                  <a:rPr lang="en-US" sz="1200">
                    <a:solidFill>
                      <a:srgbClr val="000000"/>
                    </a:solidFill>
                  </a:rPr>
                  <a:t>8</a:t>
                </a:r>
              </a:p>
            </p:txBody>
          </p:sp>
        </p:grpSp>
        <p:sp>
          <p:nvSpPr>
            <p:cNvPr id="4147" name="Rectangle 103"/>
            <p:cNvSpPr>
              <a:spLocks noChangeArrowheads="1"/>
            </p:cNvSpPr>
            <p:nvPr/>
          </p:nvSpPr>
          <p:spPr bwMode="auto">
            <a:xfrm>
              <a:off x="288" y="480"/>
              <a:ext cx="336" cy="355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/>
            </a:p>
          </p:txBody>
        </p:sp>
        <p:sp>
          <p:nvSpPr>
            <p:cNvPr id="4148" name="Text Box 104"/>
            <p:cNvSpPr txBox="1">
              <a:spLocks noChangeArrowheads="1"/>
            </p:cNvSpPr>
            <p:nvPr/>
          </p:nvSpPr>
          <p:spPr bwMode="auto">
            <a:xfrm>
              <a:off x="336" y="731"/>
              <a:ext cx="236" cy="31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>
                <a:lnSpc>
                  <a:spcPct val="75000"/>
                </a:lnSpc>
              </a:pPr>
              <a:r>
                <a:rPr lang="en-US" b="1"/>
                <a:t>P</a:t>
              </a:r>
            </a:p>
            <a:p>
              <a:pPr eaLnBrk="0" hangingPunct="0">
                <a:lnSpc>
                  <a:spcPct val="75000"/>
                </a:lnSpc>
              </a:pPr>
              <a:endParaRPr lang="en-US" b="1"/>
            </a:p>
            <a:p>
              <a:pPr eaLnBrk="0" hangingPunct="0">
                <a:lnSpc>
                  <a:spcPct val="75000"/>
                </a:lnSpc>
              </a:pPr>
              <a:r>
                <a:rPr lang="en-US" b="1"/>
                <a:t>E</a:t>
              </a:r>
            </a:p>
            <a:p>
              <a:pPr eaLnBrk="0" hangingPunct="0">
                <a:lnSpc>
                  <a:spcPct val="75000"/>
                </a:lnSpc>
              </a:pPr>
              <a:endParaRPr lang="en-US" b="1"/>
            </a:p>
            <a:p>
              <a:pPr eaLnBrk="0" hangingPunct="0">
                <a:lnSpc>
                  <a:spcPct val="75000"/>
                </a:lnSpc>
              </a:pPr>
              <a:r>
                <a:rPr lang="en-US" b="1"/>
                <a:t>M</a:t>
              </a:r>
            </a:p>
            <a:p>
              <a:pPr eaLnBrk="0" hangingPunct="0">
                <a:lnSpc>
                  <a:spcPct val="75000"/>
                </a:lnSpc>
              </a:pPr>
              <a:endParaRPr lang="en-US" b="1"/>
            </a:p>
            <a:p>
              <a:pPr eaLnBrk="0" hangingPunct="0">
                <a:lnSpc>
                  <a:spcPct val="75000"/>
                </a:lnSpc>
              </a:pPr>
              <a:r>
                <a:rPr lang="en-US" b="1"/>
                <a:t>B</a:t>
              </a:r>
            </a:p>
            <a:p>
              <a:pPr eaLnBrk="0" hangingPunct="0">
                <a:lnSpc>
                  <a:spcPct val="75000"/>
                </a:lnSpc>
              </a:pPr>
              <a:endParaRPr lang="en-US" b="1"/>
            </a:p>
            <a:p>
              <a:pPr eaLnBrk="0" hangingPunct="0">
                <a:lnSpc>
                  <a:spcPct val="75000"/>
                </a:lnSpc>
              </a:pPr>
              <a:r>
                <a:rPr lang="en-US" b="1"/>
                <a:t>E</a:t>
              </a:r>
            </a:p>
            <a:p>
              <a:pPr eaLnBrk="0" hangingPunct="0">
                <a:lnSpc>
                  <a:spcPct val="75000"/>
                </a:lnSpc>
              </a:pPr>
              <a:endParaRPr lang="en-US" b="1"/>
            </a:p>
            <a:p>
              <a:pPr eaLnBrk="0" hangingPunct="0">
                <a:lnSpc>
                  <a:spcPct val="75000"/>
                </a:lnSpc>
              </a:pPr>
              <a:r>
                <a:rPr lang="en-US" b="1"/>
                <a:t>L</a:t>
              </a:r>
            </a:p>
            <a:p>
              <a:pPr eaLnBrk="0" hangingPunct="0">
                <a:lnSpc>
                  <a:spcPct val="75000"/>
                </a:lnSpc>
              </a:pPr>
              <a:endParaRPr lang="en-US" b="1"/>
            </a:p>
            <a:p>
              <a:pPr eaLnBrk="0" hangingPunct="0">
                <a:lnSpc>
                  <a:spcPct val="75000"/>
                </a:lnSpc>
              </a:pPr>
              <a:r>
                <a:rPr lang="en-US" b="1"/>
                <a:t>A</a:t>
              </a:r>
            </a:p>
            <a:p>
              <a:pPr eaLnBrk="0" hangingPunct="0">
                <a:lnSpc>
                  <a:spcPct val="75000"/>
                </a:lnSpc>
              </a:pPr>
              <a:endParaRPr lang="en-US" b="1"/>
            </a:p>
            <a:p>
              <a:pPr eaLnBrk="0" hangingPunct="0">
                <a:lnSpc>
                  <a:spcPct val="75000"/>
                </a:lnSpc>
              </a:pPr>
              <a:r>
                <a:rPr lang="en-US" b="1"/>
                <a:t>J</a:t>
              </a:r>
            </a:p>
            <a:p>
              <a:pPr eaLnBrk="0" hangingPunct="0">
                <a:lnSpc>
                  <a:spcPct val="75000"/>
                </a:lnSpc>
              </a:pPr>
              <a:endParaRPr lang="en-US" b="1"/>
            </a:p>
            <a:p>
              <a:pPr eaLnBrk="0" hangingPunct="0">
                <a:lnSpc>
                  <a:spcPct val="75000"/>
                </a:lnSpc>
              </a:pPr>
              <a:r>
                <a:rPr lang="en-US" b="1"/>
                <a:t>A</a:t>
              </a:r>
            </a:p>
            <a:p>
              <a:pPr eaLnBrk="0" hangingPunct="0">
                <a:lnSpc>
                  <a:spcPct val="75000"/>
                </a:lnSpc>
              </a:pPr>
              <a:endParaRPr lang="en-US" b="1"/>
            </a:p>
            <a:p>
              <a:pPr eaLnBrk="0" hangingPunct="0">
                <a:lnSpc>
                  <a:spcPct val="75000"/>
                </a:lnSpc>
              </a:pPr>
              <a:r>
                <a:rPr lang="en-US" b="1"/>
                <a:t>R</a:t>
              </a:r>
            </a:p>
            <a:p>
              <a:pPr eaLnBrk="0" hangingPunct="0">
                <a:lnSpc>
                  <a:spcPct val="75000"/>
                </a:lnSpc>
              </a:pPr>
              <a:endParaRPr lang="en-US" b="1"/>
            </a:p>
            <a:p>
              <a:pPr eaLnBrk="0" hangingPunct="0">
                <a:lnSpc>
                  <a:spcPct val="75000"/>
                </a:lnSpc>
              </a:pPr>
              <a:r>
                <a:rPr lang="en-US" b="1"/>
                <a:t>A</a:t>
              </a:r>
            </a:p>
            <a:p>
              <a:pPr eaLnBrk="0" hangingPunct="0">
                <a:lnSpc>
                  <a:spcPct val="75000"/>
                </a:lnSpc>
              </a:pPr>
              <a:endParaRPr lang="en-US" b="1"/>
            </a:p>
            <a:p>
              <a:pPr eaLnBrk="0" hangingPunct="0">
                <a:lnSpc>
                  <a:spcPct val="75000"/>
                </a:lnSpc>
              </a:pPr>
              <a:r>
                <a:rPr lang="en-US" b="1"/>
                <a:t>N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119</Words>
  <Application>Microsoft Office PowerPoint</Application>
  <PresentationFormat>On-screen Show (4:3)</PresentationFormat>
  <Paragraphs>75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GRAND SCENARIO PENDIDIKAN</vt:lpstr>
      <vt:lpstr>Slide 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GRAND SCENARIO PENDIDIKAN</dc:title>
  <dc:creator>harvest</dc:creator>
  <cp:lastModifiedBy>harvest</cp:lastModifiedBy>
  <cp:revision>2</cp:revision>
  <dcterms:created xsi:type="dcterms:W3CDTF">2010-04-09T06:42:12Z</dcterms:created>
  <dcterms:modified xsi:type="dcterms:W3CDTF">2010-04-09T07:37:51Z</dcterms:modified>
</cp:coreProperties>
</file>