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63" r:id="rId2"/>
    <p:sldId id="256" r:id="rId3"/>
    <p:sldId id="257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71" autoAdjust="0"/>
  </p:normalViewPr>
  <p:slideViewPr>
    <p:cSldViewPr>
      <p:cViewPr>
        <p:scale>
          <a:sx n="76" d="100"/>
          <a:sy n="76" d="100"/>
        </p:scale>
        <p:origin x="-630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2891BA-BD59-4C87-976B-3C225799AC8C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2EF08-796F-4976-9EA6-99C13D166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5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50399C-A909-431B-A960-DBD739A785A5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02D19F-0A6A-42E4-8BA1-FC416EE90E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idawavecitycenter.com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idawavecitycenter.com/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idawavecitycenter.com/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5204954"/>
            <a:ext cx="16764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01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7772400" cy="761999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ABOUT wave </a:t>
            </a:r>
            <a:r>
              <a:rPr lang="en-US" dirty="0" smtClean="0">
                <a:hlinkClick r:id="rId2"/>
              </a:rPr>
              <a:t>city </a:t>
            </a:r>
            <a:r>
              <a:rPr lang="en-US" dirty="0" err="1" smtClean="0">
                <a:hlinkClick r:id="rId2"/>
              </a:rPr>
              <a:t>centER</a:t>
            </a:r>
            <a:r>
              <a:rPr lang="en-US" dirty="0" smtClean="0">
                <a:hlinkClick r:id="rId2"/>
              </a:rPr>
              <a:t> </a:t>
            </a:r>
            <a:r>
              <a:rPr lang="en-US" dirty="0" err="1" smtClean="0">
                <a:hlinkClick r:id="rId2"/>
              </a:rPr>
              <a:t>noida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610600" cy="2819400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Wave City Center launches new residential/commercial projects at Wave City Center are lavishly selected with up to date facilities fully furnished, that can buy up any business or serve as a suitable residential choice. Wave City center Coming Up With Serviced Studios Apartments -With Lucrative Payment Plans - With 10 % Assured Return &amp; without Assured Returns - at Wave City Center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Noida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(Sector-32). wave Studio Apartments – Wave City Center launched Wave Studio . Poised to become the hub of the business,  residential &amp; entertainments .  Wave offers full  furnished with extra entertaining and stylish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furnishing.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5486400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C00000"/>
                </a:solidFill>
              </a:rPr>
              <a:t>FOR MORE DETAILS CALL @+91-9999-999-237 </a:t>
            </a:r>
          </a:p>
          <a:p>
            <a:pPr algn="ctr"/>
            <a:r>
              <a:rPr lang="en-US" sz="2200" b="1" dirty="0" smtClean="0">
                <a:solidFill>
                  <a:srgbClr val="C00000"/>
                </a:solidFill>
              </a:rPr>
              <a:t>VISIT AT </a:t>
            </a:r>
            <a:r>
              <a:rPr lang="en-US" sz="2200" b="1" dirty="0" smtClean="0">
                <a:solidFill>
                  <a:srgbClr val="C00000"/>
                </a:solidFill>
                <a:hlinkClick r:id="rId2"/>
              </a:rPr>
              <a:t>http://www.noidawavecitycenter.com </a:t>
            </a:r>
            <a:endParaRPr lang="en-US" sz="2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Wave City Center </a:t>
            </a:r>
            <a:r>
              <a:rPr lang="en-US" dirty="0" err="1" smtClean="0">
                <a:solidFill>
                  <a:srgbClr val="C00000"/>
                </a:solidFill>
              </a:rPr>
              <a:t>Irenia</a:t>
            </a:r>
            <a:r>
              <a:rPr lang="en-US" dirty="0" smtClean="0">
                <a:solidFill>
                  <a:srgbClr val="C00000"/>
                </a:solidFill>
              </a:rPr>
              <a:t>, Metro-Mart Sector 32 and 25A </a:t>
            </a:r>
            <a:r>
              <a:rPr lang="en-US" dirty="0" err="1" smtClean="0">
                <a:solidFill>
                  <a:srgbClr val="C00000"/>
                </a:solidFill>
              </a:rPr>
              <a:t>Noida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" y="1600200"/>
            <a:ext cx="8980171" cy="3883819"/>
          </a:xfrm>
        </p:spPr>
      </p:pic>
      <p:sp>
        <p:nvSpPr>
          <p:cNvPr id="6" name="TextBox 5"/>
          <p:cNvSpPr txBox="1"/>
          <p:nvPr/>
        </p:nvSpPr>
        <p:spPr>
          <a:xfrm>
            <a:off x="381000" y="5694877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C00000"/>
                </a:solidFill>
              </a:rPr>
              <a:t>FOR MORE DETAILS CALL @+91-9999-999-237 </a:t>
            </a:r>
          </a:p>
          <a:p>
            <a:pPr algn="ctr"/>
            <a:r>
              <a:rPr lang="en-US" sz="2200" b="1" dirty="0">
                <a:solidFill>
                  <a:srgbClr val="C00000"/>
                </a:solidFill>
              </a:rPr>
              <a:t>VISIT AT </a:t>
            </a:r>
            <a:r>
              <a:rPr lang="en-US" sz="2200" b="1" dirty="0">
                <a:solidFill>
                  <a:srgbClr val="C00000"/>
                </a:solidFill>
                <a:hlinkClick r:id="rId3"/>
              </a:rPr>
              <a:t>http://www.noidawavecitycenter.com </a:t>
            </a:r>
            <a:endParaRPr lang="en-US" sz="2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Wave city center location map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05000"/>
            <a:ext cx="8534400" cy="452596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Wave city center layout plan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8922426" cy="3962400"/>
          </a:xfrm>
        </p:spPr>
      </p:pic>
      <p:sp>
        <p:nvSpPr>
          <p:cNvPr id="6" name="TextBox 5"/>
          <p:cNvSpPr txBox="1"/>
          <p:nvPr/>
        </p:nvSpPr>
        <p:spPr>
          <a:xfrm>
            <a:off x="1752600" y="5943600"/>
            <a:ext cx="58734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</a:rPr>
              <a:t>FOR MORE DETAILS CALL @+91-9999-999-237 </a:t>
            </a:r>
          </a:p>
          <a:p>
            <a:r>
              <a:rPr lang="en-US" sz="2200" b="1" dirty="0">
                <a:solidFill>
                  <a:srgbClr val="C00000"/>
                </a:solidFill>
              </a:rPr>
              <a:t>VISIT AT </a:t>
            </a:r>
            <a:r>
              <a:rPr lang="en-US" sz="2200" b="1" dirty="0">
                <a:solidFill>
                  <a:srgbClr val="C00000"/>
                </a:solidFill>
                <a:hlinkClick r:id="rId3"/>
              </a:rPr>
              <a:t>http://www.noidawavecitycenter.com </a:t>
            </a:r>
            <a:endParaRPr lang="en-US" sz="2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395" y="5105400"/>
            <a:ext cx="9144000" cy="14478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For </a:t>
            </a:r>
            <a:r>
              <a:rPr lang="en-US" sz="2800" dirty="0" smtClean="0">
                <a:solidFill>
                  <a:srgbClr val="C00000"/>
                </a:solidFill>
              </a:rPr>
              <a:t>More Detail </a:t>
            </a:r>
            <a:r>
              <a:rPr lang="en-US" sz="2800" dirty="0" smtClean="0">
                <a:solidFill>
                  <a:srgbClr val="C00000"/>
                </a:solidFill>
              </a:rPr>
              <a:t>contact:9999999237 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visit </a:t>
            </a:r>
            <a:r>
              <a:rPr lang="en-US" sz="2800" dirty="0" smtClean="0">
                <a:solidFill>
                  <a:srgbClr val="C00000"/>
                </a:solidFill>
              </a:rPr>
              <a:t>us </a:t>
            </a:r>
            <a:r>
              <a:rPr lang="en-US" sz="2800" dirty="0" err="1" smtClean="0">
                <a:solidFill>
                  <a:srgbClr val="C00000"/>
                </a:solidFill>
              </a:rPr>
              <a:t>on:http</a:t>
            </a:r>
            <a:r>
              <a:rPr lang="en-US" sz="2800" dirty="0" smtClean="0">
                <a:solidFill>
                  <a:srgbClr val="C00000"/>
                </a:solidFill>
              </a:rPr>
              <a:t>://www.noidawavecitycenter.com/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2362200"/>
            <a:ext cx="3208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Thank You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170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PowerPoint Presentation</vt:lpstr>
      <vt:lpstr>ABOUT wave city centER noida</vt:lpstr>
      <vt:lpstr>Wave City Center Irenia, Metro-Mart Sector 32 and 25A Noida</vt:lpstr>
      <vt:lpstr>Wave city center location map</vt:lpstr>
      <vt:lpstr>Wave city center layout plan</vt:lpstr>
      <vt:lpstr> For More Detail contact:9999999237   visit us on:http://www.noidawavecitycenter.com/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wave city centre noida</dc:title>
  <dc:creator>jyoti</dc:creator>
  <cp:lastModifiedBy>varun</cp:lastModifiedBy>
  <cp:revision>17</cp:revision>
  <dcterms:created xsi:type="dcterms:W3CDTF">2014-02-07T07:55:50Z</dcterms:created>
  <dcterms:modified xsi:type="dcterms:W3CDTF">2014-02-07T09:18:45Z</dcterms:modified>
</cp:coreProperties>
</file>