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1" r:id="rId2"/>
    <p:sldId id="257" r:id="rId3"/>
    <p:sldId id="259" r:id="rId4"/>
    <p:sldId id="262" r:id="rId5"/>
    <p:sldId id="260" r:id="rId6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547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13 Título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2" name="21 Subtítulo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D1DB06-C804-4817-B572-62F16DCDE306}" type="datetimeFigureOut">
              <a:rPr lang="es-ES" smtClean="0"/>
              <a:pPr/>
              <a:t>16/05/2011</a:t>
            </a:fld>
            <a:endParaRPr lang="es-ES"/>
          </a:p>
        </p:txBody>
      </p:sp>
      <p:sp>
        <p:nvSpPr>
          <p:cNvPr id="20" name="19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10" name="9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4BD8ECC-CDF4-4320-BBE2-D9BA36182C6F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8" name="7 Elipse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Elipse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D1DB06-C804-4817-B572-62F16DCDE306}" type="datetimeFigureOut">
              <a:rPr lang="es-ES" smtClean="0"/>
              <a:pPr/>
              <a:t>16/05/2011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4BD8ECC-CDF4-4320-BBE2-D9BA36182C6F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D1DB06-C804-4817-B572-62F16DCDE306}" type="datetimeFigureOut">
              <a:rPr lang="es-ES" smtClean="0"/>
              <a:pPr/>
              <a:t>16/05/2011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4BD8ECC-CDF4-4320-BBE2-D9BA36182C6F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D1DB06-C804-4817-B572-62F16DCDE306}" type="datetimeFigureOut">
              <a:rPr lang="es-ES" smtClean="0"/>
              <a:pPr/>
              <a:t>16/05/2011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4BD8ECC-CDF4-4320-BBE2-D9BA36182C6F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D1DB06-C804-4817-B572-62F16DCDE306}" type="datetimeFigureOut">
              <a:rPr lang="es-ES" smtClean="0"/>
              <a:pPr/>
              <a:t>16/05/2011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4BD8ECC-CDF4-4320-BBE2-D9BA36182C6F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10" name="9 Rectángulo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7 Elipse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Elipse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D1DB06-C804-4817-B572-62F16DCDE306}" type="datetimeFigureOut">
              <a:rPr lang="es-ES" smtClean="0"/>
              <a:pPr/>
              <a:t>16/05/2011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4BD8ECC-CDF4-4320-BBE2-D9BA36182C6F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D1DB06-C804-4817-B572-62F16DCDE306}" type="datetimeFigureOut">
              <a:rPr lang="es-ES" smtClean="0"/>
              <a:pPr/>
              <a:t>16/05/2011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4BD8ECC-CDF4-4320-BBE2-D9BA36182C6F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D1DB06-C804-4817-B572-62F16DCDE306}" type="datetimeFigureOut">
              <a:rPr lang="es-ES" smtClean="0"/>
              <a:pPr/>
              <a:t>16/05/2011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4BD8ECC-CDF4-4320-BBE2-D9BA36182C6F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Rectángulo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D1DB06-C804-4817-B572-62F16DCDE306}" type="datetimeFigureOut">
              <a:rPr lang="es-ES" smtClean="0"/>
              <a:pPr/>
              <a:t>16/05/2011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4BD8ECC-CDF4-4320-BBE2-D9BA36182C6F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6" name="5 Rectángulo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D1DB06-C804-4817-B572-62F16DCDE306}" type="datetimeFigureOut">
              <a:rPr lang="es-ES" smtClean="0"/>
              <a:pPr/>
              <a:t>16/05/2011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4BD8ECC-CDF4-4320-BBE2-D9BA36182C6F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D1DB06-C804-4817-B572-62F16DCDE306}" type="datetimeFigureOut">
              <a:rPr lang="es-ES" smtClean="0"/>
              <a:pPr/>
              <a:t>16/05/2011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4BD8ECC-CDF4-4320-BBE2-D9BA36182C6F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8" name="7 Rectángulo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9" name="8 Proceso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9 Proceso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ircular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7 Elipse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10 Anillo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11 Rectángulo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4 Marcador de título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Marcador de texto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24" name="23 Marcador de fecha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A8D1DB06-C804-4817-B572-62F16DCDE306}" type="datetimeFigureOut">
              <a:rPr lang="es-ES" smtClean="0"/>
              <a:pPr/>
              <a:t>16/05/2011</a:t>
            </a:fld>
            <a:endParaRPr lang="es-ES"/>
          </a:p>
        </p:txBody>
      </p:sp>
      <p:sp>
        <p:nvSpPr>
          <p:cNvPr id="10" name="9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s-ES"/>
          </a:p>
        </p:txBody>
      </p:sp>
      <p:sp>
        <p:nvSpPr>
          <p:cNvPr id="22" name="21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C4BD8ECC-CDF4-4320-BBE2-D9BA36182C6F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15" name="14 Rectángulo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fade/>
  </p:transition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 descr="binario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357686" y="4143380"/>
            <a:ext cx="914400" cy="914400"/>
          </a:xfrm>
          <a:prstGeom prst="rect">
            <a:avLst/>
          </a:prstGeom>
        </p:spPr>
      </p:pic>
      <p:pic>
        <p:nvPicPr>
          <p:cNvPr id="6" name="5 Imagen" descr="anim-cubo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143372" y="2786058"/>
            <a:ext cx="1219200" cy="1219200"/>
          </a:xfrm>
          <a:prstGeom prst="rect">
            <a:avLst/>
          </a:prstGeom>
        </p:spPr>
      </p:pic>
      <p:sp>
        <p:nvSpPr>
          <p:cNvPr id="7" name="6 CuadroTexto"/>
          <p:cNvSpPr txBox="1"/>
          <p:nvPr/>
        </p:nvSpPr>
        <p:spPr>
          <a:xfrm>
            <a:off x="2500298" y="1285860"/>
            <a:ext cx="435771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Unidades </a:t>
            </a:r>
          </a:p>
          <a:p>
            <a:r>
              <a:rPr lang="es-ES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 medida digital</a:t>
            </a:r>
            <a:endParaRPr lang="es-ES" sz="4000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1.85185E-6 C -0.02517 0.00879 0.08333 -0.03264 0.1349 -0.02223 C 0.18646 -0.01181 0.28403 0.07152 0.3092 0.06273 C 0.33438 0.05393 0.33854 -0.06297 0.28646 -0.07477 C 0.23438 -0.08658 0.02517 -0.0088 1.38889E-6 1.85185E-6 Z " pathEditMode="relative" ptsTypes="aaaaa">
                                      <p:cBhvr>
                                        <p:cTn id="6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bo"/>
          <p:cNvSpPr/>
          <p:nvPr/>
        </p:nvSpPr>
        <p:spPr>
          <a:xfrm>
            <a:off x="2143108" y="1285860"/>
            <a:ext cx="857256" cy="785818"/>
          </a:xfrm>
          <a:prstGeom prst="cub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4 Cubo"/>
          <p:cNvSpPr/>
          <p:nvPr/>
        </p:nvSpPr>
        <p:spPr>
          <a:xfrm>
            <a:off x="2143108" y="2214554"/>
            <a:ext cx="857256" cy="785818"/>
          </a:xfrm>
          <a:prstGeom prst="cub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5 Cubo"/>
          <p:cNvSpPr/>
          <p:nvPr/>
        </p:nvSpPr>
        <p:spPr>
          <a:xfrm>
            <a:off x="2143108" y="3143248"/>
            <a:ext cx="857256" cy="785818"/>
          </a:xfrm>
          <a:prstGeom prst="cub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6 Cubo"/>
          <p:cNvSpPr/>
          <p:nvPr/>
        </p:nvSpPr>
        <p:spPr>
          <a:xfrm>
            <a:off x="2143108" y="4071942"/>
            <a:ext cx="857256" cy="785818"/>
          </a:xfrm>
          <a:prstGeom prst="cub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8 Cubo"/>
          <p:cNvSpPr/>
          <p:nvPr/>
        </p:nvSpPr>
        <p:spPr>
          <a:xfrm>
            <a:off x="3286116" y="1214422"/>
            <a:ext cx="857256" cy="785818"/>
          </a:xfrm>
          <a:prstGeom prst="cub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9 Cubo"/>
          <p:cNvSpPr/>
          <p:nvPr/>
        </p:nvSpPr>
        <p:spPr>
          <a:xfrm>
            <a:off x="3286116" y="2143116"/>
            <a:ext cx="857256" cy="785818"/>
          </a:xfrm>
          <a:prstGeom prst="cub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" name="10 Cubo"/>
          <p:cNvSpPr/>
          <p:nvPr/>
        </p:nvSpPr>
        <p:spPr>
          <a:xfrm>
            <a:off x="3286116" y="3071810"/>
            <a:ext cx="857256" cy="785818"/>
          </a:xfrm>
          <a:prstGeom prst="cub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11 Cubo"/>
          <p:cNvSpPr/>
          <p:nvPr/>
        </p:nvSpPr>
        <p:spPr>
          <a:xfrm>
            <a:off x="3286116" y="4000504"/>
            <a:ext cx="857256" cy="785818"/>
          </a:xfrm>
          <a:prstGeom prst="cub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13 CuadroTexto"/>
          <p:cNvSpPr txBox="1"/>
          <p:nvPr/>
        </p:nvSpPr>
        <p:spPr>
          <a:xfrm>
            <a:off x="2143108" y="1571612"/>
            <a:ext cx="6429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1 Bit</a:t>
            </a:r>
            <a:endParaRPr lang="es-ES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5" name="14 CuadroTexto"/>
          <p:cNvSpPr txBox="1"/>
          <p:nvPr/>
        </p:nvSpPr>
        <p:spPr>
          <a:xfrm>
            <a:off x="3286116" y="1571612"/>
            <a:ext cx="6429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1 Bit</a:t>
            </a:r>
            <a:endParaRPr lang="es-ES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6" name="15 CuadroTexto"/>
          <p:cNvSpPr txBox="1"/>
          <p:nvPr/>
        </p:nvSpPr>
        <p:spPr>
          <a:xfrm>
            <a:off x="2143108" y="2500306"/>
            <a:ext cx="6429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1 Bit</a:t>
            </a:r>
            <a:endParaRPr lang="es-ES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7" name="16 CuadroTexto"/>
          <p:cNvSpPr txBox="1"/>
          <p:nvPr/>
        </p:nvSpPr>
        <p:spPr>
          <a:xfrm>
            <a:off x="3286116" y="2500306"/>
            <a:ext cx="6429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1 Bit</a:t>
            </a:r>
            <a:endParaRPr lang="es-ES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8" name="17 CuadroTexto"/>
          <p:cNvSpPr txBox="1"/>
          <p:nvPr/>
        </p:nvSpPr>
        <p:spPr>
          <a:xfrm>
            <a:off x="2143108" y="3500438"/>
            <a:ext cx="6429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1 Bit</a:t>
            </a:r>
            <a:endParaRPr lang="es-ES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9" name="18 CuadroTexto"/>
          <p:cNvSpPr txBox="1"/>
          <p:nvPr/>
        </p:nvSpPr>
        <p:spPr>
          <a:xfrm>
            <a:off x="3286116" y="3429000"/>
            <a:ext cx="6429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1 Bit</a:t>
            </a:r>
            <a:endParaRPr lang="es-ES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0" name="19 CuadroTexto"/>
          <p:cNvSpPr txBox="1"/>
          <p:nvPr/>
        </p:nvSpPr>
        <p:spPr>
          <a:xfrm>
            <a:off x="2143108" y="4357694"/>
            <a:ext cx="6429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1 Bit</a:t>
            </a:r>
            <a:endParaRPr lang="es-ES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1" name="20 CuadroTexto"/>
          <p:cNvSpPr txBox="1"/>
          <p:nvPr/>
        </p:nvSpPr>
        <p:spPr>
          <a:xfrm>
            <a:off x="3286116" y="4286256"/>
            <a:ext cx="6429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1 Bit</a:t>
            </a:r>
            <a:endParaRPr lang="es-ES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4" name="23 Igual que"/>
          <p:cNvSpPr/>
          <p:nvPr/>
        </p:nvSpPr>
        <p:spPr>
          <a:xfrm>
            <a:off x="4429124" y="2643182"/>
            <a:ext cx="1071570" cy="714380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  <p:sp>
        <p:nvSpPr>
          <p:cNvPr id="25" name="24 Cubo"/>
          <p:cNvSpPr/>
          <p:nvPr/>
        </p:nvSpPr>
        <p:spPr>
          <a:xfrm>
            <a:off x="5786446" y="1857364"/>
            <a:ext cx="2000264" cy="1928826"/>
          </a:xfrm>
          <a:prstGeom prst="cube">
            <a:avLst/>
          </a:prstGeom>
          <a:solidFill>
            <a:schemeClr val="tx2">
              <a:lumMod val="60000"/>
              <a:lumOff val="40000"/>
              <a:alpha val="8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6" name="25 CuadroTexto"/>
          <p:cNvSpPr txBox="1"/>
          <p:nvPr/>
        </p:nvSpPr>
        <p:spPr>
          <a:xfrm>
            <a:off x="5786446" y="2786058"/>
            <a:ext cx="15001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200" dirty="0" smtClean="0"/>
              <a:t>1 Byte</a:t>
            </a:r>
            <a:endParaRPr lang="es-ES" sz="3200" dirty="0"/>
          </a:p>
        </p:txBody>
      </p:sp>
      <p:sp>
        <p:nvSpPr>
          <p:cNvPr id="27" name="26 CuadroTexto"/>
          <p:cNvSpPr txBox="1"/>
          <p:nvPr/>
        </p:nvSpPr>
        <p:spPr>
          <a:xfrm rot="16200000">
            <a:off x="-2070039" y="3927347"/>
            <a:ext cx="52149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600" dirty="0" smtClean="0">
                <a:solidFill>
                  <a:srgbClr val="92D050"/>
                </a:solidFill>
              </a:rPr>
              <a:t>Unidades de medida digital</a:t>
            </a:r>
            <a:endParaRPr lang="es-ES" sz="3600" dirty="0">
              <a:solidFill>
                <a:srgbClr val="92D050"/>
              </a:solidFill>
            </a:endParaRPr>
          </a:p>
        </p:txBody>
      </p:sp>
      <p:cxnSp>
        <p:nvCxnSpPr>
          <p:cNvPr id="29" name="28 Conector recto"/>
          <p:cNvCxnSpPr/>
          <p:nvPr/>
        </p:nvCxnSpPr>
        <p:spPr>
          <a:xfrm>
            <a:off x="2143108" y="5143512"/>
            <a:ext cx="614366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29 CuadroTexto"/>
          <p:cNvSpPr txBox="1"/>
          <p:nvPr/>
        </p:nvSpPr>
        <p:spPr>
          <a:xfrm>
            <a:off x="2071670" y="5643578"/>
            <a:ext cx="22145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600" dirty="0" smtClean="0"/>
              <a:t>10011011 </a:t>
            </a:r>
            <a:endParaRPr lang="es-ES" sz="3600" dirty="0"/>
          </a:p>
        </p:txBody>
      </p:sp>
      <p:sp>
        <p:nvSpPr>
          <p:cNvPr id="31" name="30 Igual que"/>
          <p:cNvSpPr/>
          <p:nvPr/>
        </p:nvSpPr>
        <p:spPr>
          <a:xfrm>
            <a:off x="4500562" y="5572140"/>
            <a:ext cx="1071570" cy="714380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  <p:sp>
        <p:nvSpPr>
          <p:cNvPr id="32" name="31 CuadroTexto"/>
          <p:cNvSpPr txBox="1"/>
          <p:nvPr/>
        </p:nvSpPr>
        <p:spPr>
          <a:xfrm>
            <a:off x="6000760" y="5643578"/>
            <a:ext cx="18573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200" dirty="0" smtClean="0"/>
              <a:t>1 Byte</a:t>
            </a:r>
            <a:endParaRPr lang="es-ES" sz="3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 animBg="1"/>
      <p:bldP spid="26" grpId="0"/>
      <p:bldP spid="31" grpId="0" animBg="1"/>
      <p:bldP spid="3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Tabla"/>
          <p:cNvGraphicFramePr>
            <a:graphicFrameLocks noGrp="1"/>
          </p:cNvGraphicFramePr>
          <p:nvPr/>
        </p:nvGraphicFramePr>
        <p:xfrm>
          <a:off x="2214546" y="928670"/>
          <a:ext cx="5429288" cy="45720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14644"/>
                <a:gridCol w="2714644"/>
              </a:tblGrid>
              <a:tr h="914406">
                <a:tc>
                  <a:txBody>
                    <a:bodyPr/>
                    <a:lstStyle/>
                    <a:p>
                      <a:pPr algn="r"/>
                      <a:r>
                        <a:rPr lang="es-ES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8 bit</a:t>
                      </a:r>
                      <a:endParaRPr lang="es-ES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 Byte</a:t>
                      </a:r>
                      <a:endParaRPr lang="es-ES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914406">
                <a:tc>
                  <a:txBody>
                    <a:bodyPr/>
                    <a:lstStyle/>
                    <a:p>
                      <a:pPr algn="r"/>
                      <a:r>
                        <a:rPr lang="es-ES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1000 </a:t>
                      </a:r>
                      <a:r>
                        <a:rPr lang="es-ES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Byte</a:t>
                      </a:r>
                      <a:endParaRPr lang="es-ES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 Kilobyte</a:t>
                      </a:r>
                      <a:endParaRPr lang="es-ES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914406">
                <a:tc>
                  <a:txBody>
                    <a:bodyPr/>
                    <a:lstStyle/>
                    <a:p>
                      <a:pPr algn="r"/>
                      <a:r>
                        <a:rPr lang="es-ES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1000 </a:t>
                      </a:r>
                      <a:r>
                        <a:rPr lang="es-ES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Kilobyte</a:t>
                      </a:r>
                      <a:endParaRPr lang="es-ES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 Megabyte</a:t>
                      </a:r>
                      <a:endParaRPr lang="es-ES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914406">
                <a:tc>
                  <a:txBody>
                    <a:bodyPr/>
                    <a:lstStyle/>
                    <a:p>
                      <a:pPr algn="r"/>
                      <a:r>
                        <a:rPr lang="es-ES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1000</a:t>
                      </a:r>
                      <a:r>
                        <a:rPr lang="es-ES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r>
                        <a:rPr lang="es-ES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Megabyte</a:t>
                      </a:r>
                      <a:endParaRPr lang="es-ES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 Gigabyte</a:t>
                      </a:r>
                      <a:endParaRPr lang="es-ES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914406">
                <a:tc>
                  <a:txBody>
                    <a:bodyPr/>
                    <a:lstStyle/>
                    <a:p>
                      <a:pPr algn="r"/>
                      <a:r>
                        <a:rPr lang="es-ES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1000 Gigabyte</a:t>
                      </a:r>
                      <a:endParaRPr lang="es-ES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 Terabyte</a:t>
                      </a:r>
                      <a:endParaRPr lang="es-ES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5 CuadroTexto"/>
          <p:cNvSpPr txBox="1"/>
          <p:nvPr/>
        </p:nvSpPr>
        <p:spPr>
          <a:xfrm rot="16200000">
            <a:off x="-2070039" y="3927347"/>
            <a:ext cx="52149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600" dirty="0" smtClean="0">
                <a:solidFill>
                  <a:srgbClr val="92D050"/>
                </a:solidFill>
              </a:rPr>
              <a:t>Unidades de medida digital</a:t>
            </a:r>
            <a:endParaRPr lang="es-ES" sz="3600" dirty="0">
              <a:solidFill>
                <a:srgbClr val="92D050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4 Conector recto"/>
          <p:cNvCxnSpPr/>
          <p:nvPr/>
        </p:nvCxnSpPr>
        <p:spPr>
          <a:xfrm>
            <a:off x="2214546" y="5715016"/>
            <a:ext cx="471490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5 Rectángulo"/>
          <p:cNvSpPr/>
          <p:nvPr/>
        </p:nvSpPr>
        <p:spPr>
          <a:xfrm>
            <a:off x="5357818" y="1714488"/>
            <a:ext cx="571504" cy="400052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6 Rectángulo"/>
          <p:cNvSpPr/>
          <p:nvPr/>
        </p:nvSpPr>
        <p:spPr>
          <a:xfrm>
            <a:off x="4357686" y="2500306"/>
            <a:ext cx="571504" cy="321471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7 Rectángulo"/>
          <p:cNvSpPr/>
          <p:nvPr/>
        </p:nvSpPr>
        <p:spPr>
          <a:xfrm>
            <a:off x="3500430" y="3714752"/>
            <a:ext cx="571504" cy="200026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8 Rectángulo"/>
          <p:cNvSpPr/>
          <p:nvPr/>
        </p:nvSpPr>
        <p:spPr>
          <a:xfrm>
            <a:off x="2928926" y="4857760"/>
            <a:ext cx="357190" cy="85725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9 Rectángulo"/>
          <p:cNvSpPr/>
          <p:nvPr/>
        </p:nvSpPr>
        <p:spPr>
          <a:xfrm>
            <a:off x="2428860" y="5500702"/>
            <a:ext cx="357190" cy="21431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" name="10 CuadroTexto"/>
          <p:cNvSpPr txBox="1"/>
          <p:nvPr/>
        </p:nvSpPr>
        <p:spPr>
          <a:xfrm>
            <a:off x="2428860" y="6000768"/>
            <a:ext cx="50006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Bit  byte  kilobyte  Megabyte	</a:t>
            </a:r>
            <a:r>
              <a:rPr lang="es-ES" dirty="0" smtClean="0"/>
              <a:t>G</a:t>
            </a:r>
            <a:r>
              <a:rPr lang="es-ES" dirty="0" smtClean="0"/>
              <a:t>igabyte Terabyte</a:t>
            </a:r>
            <a:endParaRPr lang="es-ES" dirty="0"/>
          </a:p>
        </p:txBody>
      </p:sp>
      <p:sp>
        <p:nvSpPr>
          <p:cNvPr id="13" name="12 Rectángulo"/>
          <p:cNvSpPr/>
          <p:nvPr/>
        </p:nvSpPr>
        <p:spPr>
          <a:xfrm>
            <a:off x="6215074" y="214290"/>
            <a:ext cx="571504" cy="5500726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CuadroTexto"/>
          <p:cNvSpPr txBox="1"/>
          <p:nvPr/>
        </p:nvSpPr>
        <p:spPr>
          <a:xfrm rot="16200000">
            <a:off x="-2070039" y="3927347"/>
            <a:ext cx="52149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600" dirty="0" smtClean="0">
                <a:solidFill>
                  <a:srgbClr val="92D050"/>
                </a:solidFill>
              </a:rPr>
              <a:t>Unidades de medida digital</a:t>
            </a:r>
            <a:endParaRPr lang="es-ES" sz="3600" dirty="0">
              <a:solidFill>
                <a:srgbClr val="92D050"/>
              </a:solidFill>
            </a:endParaRPr>
          </a:p>
        </p:txBody>
      </p:sp>
      <p:graphicFrame>
        <p:nvGraphicFramePr>
          <p:cNvPr id="8" name="7 Tabla"/>
          <p:cNvGraphicFramePr>
            <a:graphicFrameLocks noGrp="1"/>
          </p:cNvGraphicFramePr>
          <p:nvPr/>
        </p:nvGraphicFramePr>
        <p:xfrm>
          <a:off x="2285984" y="285726"/>
          <a:ext cx="5072098" cy="55436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36049"/>
                <a:gridCol w="2536049"/>
              </a:tblGrid>
              <a:tr h="791948">
                <a:tc>
                  <a:txBody>
                    <a:bodyPr/>
                    <a:lstStyle/>
                    <a:p>
                      <a:pPr algn="ctr"/>
                      <a:r>
                        <a:rPr lang="es-ES" b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1000</a:t>
                      </a:r>
                      <a:r>
                        <a:rPr lang="es-ES" b="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r>
                        <a:rPr lang="es-ES" b="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kilobyte (KB)</a:t>
                      </a:r>
                      <a:endParaRPr lang="es-ES" b="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ES" b="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791948"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1000 </a:t>
                      </a:r>
                      <a:r>
                        <a:rPr lang="es-ES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Megabyte</a:t>
                      </a:r>
                      <a:r>
                        <a:rPr lang="es-ES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(MB)</a:t>
                      </a:r>
                      <a:endParaRPr lang="es-ES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ES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791948"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1000 </a:t>
                      </a:r>
                      <a:r>
                        <a:rPr lang="es-ES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Kilobyte(KB)</a:t>
                      </a:r>
                      <a:endParaRPr lang="es-ES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ES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791948"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16bit</a:t>
                      </a:r>
                      <a:endParaRPr lang="es-ES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ES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791948"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 Terabyte(TB)</a:t>
                      </a:r>
                      <a:endParaRPr lang="es-ES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ES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791948"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0.5 Megabyte(MB)</a:t>
                      </a:r>
                      <a:endParaRPr lang="es-ES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ES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791948"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500</a:t>
                      </a:r>
                      <a:r>
                        <a:rPr lang="es-ES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Gigabyte(GB)</a:t>
                      </a:r>
                      <a:endParaRPr lang="es-ES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ES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8 CuadroTexto"/>
          <p:cNvSpPr txBox="1"/>
          <p:nvPr/>
        </p:nvSpPr>
        <p:spPr>
          <a:xfrm>
            <a:off x="5214942" y="357166"/>
            <a:ext cx="1714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b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 Megabyte</a:t>
            </a:r>
            <a:endParaRPr lang="es-ES" b="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9 CuadroTexto"/>
          <p:cNvSpPr txBox="1"/>
          <p:nvPr/>
        </p:nvSpPr>
        <p:spPr>
          <a:xfrm>
            <a:off x="4929190" y="1142984"/>
            <a:ext cx="30003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1.000.000 </a:t>
            </a:r>
            <a:r>
              <a:rPr lang="es-E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Kilobyte</a:t>
            </a:r>
          </a:p>
          <a:p>
            <a:endParaRPr lang="es-ES" dirty="0"/>
          </a:p>
        </p:txBody>
      </p:sp>
      <p:sp>
        <p:nvSpPr>
          <p:cNvPr id="11" name="10 CuadroTexto"/>
          <p:cNvSpPr txBox="1"/>
          <p:nvPr/>
        </p:nvSpPr>
        <p:spPr>
          <a:xfrm>
            <a:off x="5143504" y="1928802"/>
            <a:ext cx="1785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0.1 Gigabyte</a:t>
            </a:r>
            <a:endParaRPr lang="es-E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11 CuadroTexto"/>
          <p:cNvSpPr txBox="1"/>
          <p:nvPr/>
        </p:nvSpPr>
        <p:spPr>
          <a:xfrm>
            <a:off x="5500694" y="2786058"/>
            <a:ext cx="13573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2byte</a:t>
            </a:r>
            <a:endParaRPr lang="es-E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12 CuadroTexto"/>
          <p:cNvSpPr txBox="1"/>
          <p:nvPr/>
        </p:nvSpPr>
        <p:spPr>
          <a:xfrm>
            <a:off x="5357818" y="3571876"/>
            <a:ext cx="15716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2000 Gigabyte</a:t>
            </a:r>
          </a:p>
          <a:p>
            <a:endParaRPr lang="es-ES" dirty="0"/>
          </a:p>
        </p:txBody>
      </p:sp>
      <p:sp>
        <p:nvSpPr>
          <p:cNvPr id="14" name="13 CuadroTexto"/>
          <p:cNvSpPr txBox="1"/>
          <p:nvPr/>
        </p:nvSpPr>
        <p:spPr>
          <a:xfrm>
            <a:off x="5357818" y="4429132"/>
            <a:ext cx="1428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500 </a:t>
            </a:r>
            <a:r>
              <a:rPr lang="es-E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Kilobyte</a:t>
            </a:r>
            <a:endParaRPr lang="es-E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14 CuadroTexto"/>
          <p:cNvSpPr txBox="1"/>
          <p:nvPr/>
        </p:nvSpPr>
        <p:spPr>
          <a:xfrm>
            <a:off x="5286380" y="5143512"/>
            <a:ext cx="19288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0.5 Terabyte</a:t>
            </a:r>
          </a:p>
          <a:p>
            <a:endParaRPr lang="es-ES" dirty="0"/>
          </a:p>
        </p:txBody>
      </p:sp>
      <p:sp>
        <p:nvSpPr>
          <p:cNvPr id="16" name="15 CuadroTexto"/>
          <p:cNvSpPr txBox="1"/>
          <p:nvPr/>
        </p:nvSpPr>
        <p:spPr>
          <a:xfrm>
            <a:off x="7715272" y="357166"/>
            <a:ext cx="714380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MB</a:t>
            </a:r>
          </a:p>
          <a:p>
            <a:endParaRPr lang="es-ES" dirty="0" smtClean="0"/>
          </a:p>
          <a:p>
            <a:endParaRPr lang="es-ES" dirty="0" smtClean="0"/>
          </a:p>
          <a:p>
            <a:r>
              <a:rPr lang="es-ES" dirty="0" smtClean="0"/>
              <a:t>KB</a:t>
            </a:r>
          </a:p>
          <a:p>
            <a:endParaRPr lang="es-ES" dirty="0" smtClean="0"/>
          </a:p>
          <a:p>
            <a:endParaRPr lang="es-ES" dirty="0" smtClean="0"/>
          </a:p>
          <a:p>
            <a:r>
              <a:rPr lang="es-ES" dirty="0" smtClean="0"/>
              <a:t>G</a:t>
            </a:r>
            <a:r>
              <a:rPr lang="es-ES" dirty="0" smtClean="0"/>
              <a:t>B</a:t>
            </a:r>
            <a:endParaRPr lang="es-ES" dirty="0" smtClean="0"/>
          </a:p>
          <a:p>
            <a:endParaRPr lang="es-ES" dirty="0" smtClean="0"/>
          </a:p>
          <a:p>
            <a:endParaRPr lang="es-ES" dirty="0" smtClean="0"/>
          </a:p>
          <a:p>
            <a:r>
              <a:rPr lang="es-ES" dirty="0" smtClean="0"/>
              <a:t>Byte</a:t>
            </a:r>
          </a:p>
          <a:p>
            <a:endParaRPr lang="es-ES" dirty="0" smtClean="0"/>
          </a:p>
          <a:p>
            <a:endParaRPr lang="es-ES" dirty="0" smtClean="0"/>
          </a:p>
          <a:p>
            <a:r>
              <a:rPr lang="es-ES" dirty="0" smtClean="0"/>
              <a:t>GB</a:t>
            </a:r>
          </a:p>
          <a:p>
            <a:endParaRPr lang="es-ES" dirty="0" smtClean="0"/>
          </a:p>
          <a:p>
            <a:endParaRPr lang="es-ES" dirty="0" smtClean="0"/>
          </a:p>
          <a:p>
            <a:r>
              <a:rPr lang="es-ES" dirty="0" smtClean="0"/>
              <a:t>KB</a:t>
            </a:r>
          </a:p>
          <a:p>
            <a:endParaRPr lang="es-ES" dirty="0" smtClean="0"/>
          </a:p>
          <a:p>
            <a:endParaRPr lang="es-ES" dirty="0" smtClean="0"/>
          </a:p>
          <a:p>
            <a:r>
              <a:rPr lang="es-ES" dirty="0" smtClean="0"/>
              <a:t>TB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io">
  <a:themeElements>
    <a:clrScheme name="Solsticio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io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io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292</TotalTime>
  <Words>104</Words>
  <Application>Microsoft Office PowerPoint</Application>
  <PresentationFormat>Presentación en pantalla (4:3)</PresentationFormat>
  <Paragraphs>60</Paragraphs>
  <Slides>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5</vt:i4>
      </vt:variant>
    </vt:vector>
  </HeadingPairs>
  <TitlesOfParts>
    <vt:vector size="6" baseType="lpstr">
      <vt:lpstr>Solsticio</vt:lpstr>
      <vt:lpstr>Diapositiva 1</vt:lpstr>
      <vt:lpstr>Diapositiva 2</vt:lpstr>
      <vt:lpstr>Diapositiva 3</vt:lpstr>
      <vt:lpstr>Diapositiva 4</vt:lpstr>
      <vt:lpstr>Diapositiva 5</vt:lpstr>
    </vt:vector>
  </TitlesOfParts>
  <Company>Nombre de la organización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Nombre de usuario</dc:creator>
  <cp:lastModifiedBy>PORTATIL1</cp:lastModifiedBy>
  <cp:revision>36</cp:revision>
  <dcterms:created xsi:type="dcterms:W3CDTF">2011-05-12T12:36:34Z</dcterms:created>
  <dcterms:modified xsi:type="dcterms:W3CDTF">2011-05-16T20:49:15Z</dcterms:modified>
</cp:coreProperties>
</file>