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>
        <p:scale>
          <a:sx n="60" d="100"/>
          <a:sy n="60" d="100"/>
        </p:scale>
        <p:origin x="528" y="5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맛있다 군만두" userId="88f4dfb63950bb32" providerId="LiveId" clId="{684B9CE2-8377-473F-B683-333DC583D808}"/>
    <pc:docChg chg="modSld">
      <pc:chgData name="맛있다 군만두" userId="88f4dfb63950bb32" providerId="LiveId" clId="{684B9CE2-8377-473F-B683-333DC583D808}" dt="2024-03-26T06:56:29.684" v="39" actId="2711"/>
      <pc:docMkLst>
        <pc:docMk/>
      </pc:docMkLst>
      <pc:sldChg chg="modSp mod">
        <pc:chgData name="맛있다 군만두" userId="88f4dfb63950bb32" providerId="LiveId" clId="{684B9CE2-8377-473F-B683-333DC583D808}" dt="2024-03-26T06:55:48.966" v="0" actId="2711"/>
        <pc:sldMkLst>
          <pc:docMk/>
          <pc:sldMk cId="2378029627" sldId="256"/>
        </pc:sldMkLst>
        <pc:spChg chg="mod">
          <ac:chgData name="맛있다 군만두" userId="88f4dfb63950bb32" providerId="LiveId" clId="{684B9CE2-8377-473F-B683-333DC583D808}" dt="2024-03-26T06:55:48.966" v="0" actId="2711"/>
          <ac:spMkLst>
            <pc:docMk/>
            <pc:sldMk cId="2378029627" sldId="256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684B9CE2-8377-473F-B683-333DC583D808}" dt="2024-03-26T06:56:12.542" v="11" actId="1036"/>
        <pc:sldMkLst>
          <pc:docMk/>
          <pc:sldMk cId="0" sldId="257"/>
        </pc:sldMkLst>
        <pc:spChg chg="mod">
          <ac:chgData name="맛있다 군만두" userId="88f4dfb63950bb32" providerId="LiveId" clId="{684B9CE2-8377-473F-B683-333DC583D808}" dt="2024-03-26T06:56:07.254" v="5" actId="2711"/>
          <ac:spMkLst>
            <pc:docMk/>
            <pc:sldMk cId="0" sldId="257"/>
            <ac:spMk id="3" creationId="{00000000-0000-0000-0000-000000000000}"/>
          </ac:spMkLst>
        </pc:spChg>
        <pc:spChg chg="mod">
          <ac:chgData name="맛있다 군만두" userId="88f4dfb63950bb32" providerId="LiveId" clId="{684B9CE2-8377-473F-B683-333DC583D808}" dt="2024-03-26T06:56:12.542" v="11" actId="1036"/>
          <ac:spMkLst>
            <pc:docMk/>
            <pc:sldMk cId="0" sldId="257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684B9CE2-8377-473F-B683-333DC583D808}" dt="2024-03-26T06:56:20.110" v="24" actId="1036"/>
        <pc:sldMkLst>
          <pc:docMk/>
          <pc:sldMk cId="0" sldId="258"/>
        </pc:sldMkLst>
        <pc:spChg chg="mod">
          <ac:chgData name="맛있다 군만두" userId="88f4dfb63950bb32" providerId="LiveId" clId="{684B9CE2-8377-473F-B683-333DC583D808}" dt="2024-03-26T06:56:15.871" v="12" actId="2711"/>
          <ac:spMkLst>
            <pc:docMk/>
            <pc:sldMk cId="0" sldId="258"/>
            <ac:spMk id="3" creationId="{00000000-0000-0000-0000-000000000000}"/>
          </ac:spMkLst>
        </pc:spChg>
        <pc:spChg chg="mod">
          <ac:chgData name="맛있다 군만두" userId="88f4dfb63950bb32" providerId="LiveId" clId="{684B9CE2-8377-473F-B683-333DC583D808}" dt="2024-03-26T06:56:20.110" v="24" actId="1036"/>
          <ac:spMkLst>
            <pc:docMk/>
            <pc:sldMk cId="0" sldId="258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684B9CE2-8377-473F-B683-333DC583D808}" dt="2024-03-26T06:56:26.559" v="38" actId="1036"/>
        <pc:sldMkLst>
          <pc:docMk/>
          <pc:sldMk cId="0" sldId="259"/>
        </pc:sldMkLst>
        <pc:spChg chg="mod">
          <ac:chgData name="맛있다 군만두" userId="88f4dfb63950bb32" providerId="LiveId" clId="{684B9CE2-8377-473F-B683-333DC583D808}" dt="2024-03-26T06:56:23.098" v="25" actId="2711"/>
          <ac:spMkLst>
            <pc:docMk/>
            <pc:sldMk cId="0" sldId="259"/>
            <ac:spMk id="3" creationId="{00000000-0000-0000-0000-000000000000}"/>
          </ac:spMkLst>
        </pc:spChg>
        <pc:spChg chg="mod">
          <ac:chgData name="맛있다 군만두" userId="88f4dfb63950bb32" providerId="LiveId" clId="{684B9CE2-8377-473F-B683-333DC583D808}" dt="2024-03-26T06:56:26.559" v="38" actId="1036"/>
          <ac:spMkLst>
            <pc:docMk/>
            <pc:sldMk cId="0" sldId="259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684B9CE2-8377-473F-B683-333DC583D808}" dt="2024-03-26T06:56:29.684" v="39" actId="2711"/>
        <pc:sldMkLst>
          <pc:docMk/>
          <pc:sldMk cId="0" sldId="260"/>
        </pc:sldMkLst>
        <pc:spChg chg="mod">
          <ac:chgData name="맛있다 군만두" userId="88f4dfb63950bb32" providerId="LiveId" clId="{684B9CE2-8377-473F-B683-333DC583D808}" dt="2024-03-26T06:56:29.684" v="39" actId="2711"/>
          <ac:spMkLst>
            <pc:docMk/>
            <pc:sldMk cId="0" sldId="260"/>
            <ac:spMk id="3" creationId="{00000000-0000-0000-0000-000000000000}"/>
          </ac:spMkLst>
        </pc:spChg>
        <pc:spChg chg="mod">
          <ac:chgData name="맛있다 군만두" userId="88f4dfb63950bb32" providerId="LiveId" clId="{684B9CE2-8377-473F-B683-333DC583D808}" dt="2024-03-26T06:56:00.750" v="4" actId="2711"/>
          <ac:spMkLst>
            <pc:docMk/>
            <pc:sldMk cId="0" sldId="260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2024-03-26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108. </a:t>
            </a:r>
            <a:r>
              <a:rPr lang="ko-KR" altLang="en-US" sz="55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임직식</a:t>
            </a: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(2)</a:t>
            </a: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우리 각 사람에게 그리스도의 선물의 분량대로 은혜를 </a:t>
            </a:r>
            <a:r>
              <a:rPr lang="ko-KR" altLang="en-US" sz="4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주셨나니</a:t>
            </a:r>
            <a:endParaRPr lang="ko-KR" alt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219255"/>
            <a:ext cx="892899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그가 어떤 사람은 사도로</a:t>
            </a:r>
            <a:r>
              <a:rPr lang="en-US" altLang="ko-KR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, </a:t>
            </a:r>
            <a:r>
              <a:rPr lang="ko-KR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어떤 사람은 선지자로</a:t>
            </a:r>
            <a:r>
              <a:rPr lang="en-US" altLang="ko-KR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, </a:t>
            </a:r>
            <a:r>
              <a:rPr lang="ko-KR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어떤 사람은 복음 전하는 자로</a:t>
            </a:r>
            <a:r>
              <a:rPr lang="en-US" altLang="ko-KR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, </a:t>
            </a:r>
            <a:r>
              <a:rPr lang="ko-KR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어떤 사람은 목사와 교사로 삼으셨으니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이는 성도를 온전하게 하여 봉사의 일을 하게 하며 그리스도의 몸을 세우려 하심이라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3162330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우리가 다 하나님의 아들을 믿는 것과 아는 일에 한가 되어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온전한 사람을 이루어 그리스도의 장성한 분량이 충만한 데까지 이르리니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3234338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오직 사랑 안에서 참된 것을 하여 범사에 그에게까지 자랄지라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그에게서 온 몸이 각 마디를 통하여 도움을 받음으로 연결되고 결합되어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각 지체의 분량대로 역사하여 그 몸을 자라게 하며 사랑 안에서 스스로 세우느니라</a:t>
            </a:r>
            <a:r>
              <a:rPr lang="en-US" altLang="ko-KR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 </a:t>
            </a:r>
            <a:r>
              <a:rPr lang="ko-KR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7967</TotalTime>
  <Words>99</Words>
  <Application>Microsoft Office PowerPoint</Application>
  <PresentationFormat>화면 슬라이드 쇼(16:9)</PresentationFormat>
  <Paragraphs>11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775</cp:revision>
  <dcterms:created xsi:type="dcterms:W3CDTF">2007-05-31T02:43:10Z</dcterms:created>
  <dcterms:modified xsi:type="dcterms:W3CDTF">2024-03-26T06:56:31Z</dcterms:modified>
</cp:coreProperties>
</file>