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96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noFill/>
              <a:round/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6B-4F47-AF06-7268D4D118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noFill/>
              <a:round/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6B-4F47-AF06-7268D4D1181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noFill/>
              <a:round/>
            </a:ln>
            <a:effectLst/>
            <a:sp3d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6B-4F47-AF06-7268D4D118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36045664"/>
        <c:axId val="336046056"/>
        <c:axId val="0"/>
      </c:bar3DChart>
      <c:catAx>
        <c:axId val="336045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046056"/>
        <c:crosses val="autoZero"/>
        <c:auto val="1"/>
        <c:lblAlgn val="ctr"/>
        <c:lblOffset val="100"/>
        <c:noMultiLvlLbl val="0"/>
      </c:catAx>
      <c:valAx>
        <c:axId val="33604605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04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8B-45DA-970F-635A5F1788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8B-45DA-970F-635A5F1788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8B-45DA-970F-635A5F1788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820952"/>
        <c:axId val="340821344"/>
        <c:axId val="373138728"/>
      </c:bar3DChart>
      <c:catAx>
        <c:axId val="340820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821344"/>
        <c:crosses val="autoZero"/>
        <c:auto val="1"/>
        <c:lblAlgn val="ctr"/>
        <c:lblOffset val="100"/>
        <c:noMultiLvlLbl val="0"/>
      </c:catAx>
      <c:valAx>
        <c:axId val="34082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820952"/>
        <c:crosses val="autoZero"/>
        <c:crossBetween val="between"/>
      </c:valAx>
      <c:serAx>
        <c:axId val="3731387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82134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15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ofPieChart>
        <c:ofPieType val="bar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34-4CEC-86D6-7F41D93E1E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34-4CEC-86D6-7F41D93E1E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34-4CEC-86D6-7F41D93E1E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34-4CEC-86D6-7F41D93E1E0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F34-4CEC-86D6-7F41D93E1E0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F34-4CEC-86D6-7F41D93E1E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BF-4625-B436-48EDA55180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BF-4625-B436-48EDA55180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220872"/>
        <c:axId val="363541176"/>
        <c:axId val="333017000"/>
      </c:area3DChart>
      <c:dateAx>
        <c:axId val="33622087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541176"/>
        <c:crosses val="autoZero"/>
        <c:auto val="1"/>
        <c:lblOffset val="100"/>
        <c:baseTimeUnit val="days"/>
      </c:dateAx>
      <c:valAx>
        <c:axId val="363541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220872"/>
        <c:crosses val="autoZero"/>
        <c:crossBetween val="midCat"/>
      </c:valAx>
      <c:serAx>
        <c:axId val="3330170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54117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Graphic Design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55</c:v>
                </c:pt>
                <c:pt idx="2">
                  <c:v>55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AB-4767-89F2-FB3963064A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Design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35</c:v>
                </c:pt>
                <c:pt idx="2">
                  <c:v>40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AB-4767-89F2-FB3963064A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SEO Analysis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AB-4767-89F2-FB3963064A6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Developer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15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AB-4767-89F2-FB3963064A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542352"/>
        <c:axId val="363542744"/>
      </c:barChart>
      <c:catAx>
        <c:axId val="36354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chemeClr val="tx2">
                <a:alpha val="15000"/>
              </a:schemeClr>
            </a:solidFill>
          </a:ln>
        </c:spPr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+mj-lt"/>
              </a:defRPr>
            </a:pPr>
            <a:endParaRPr lang="en-US"/>
          </a:p>
        </c:txPr>
        <c:crossAx val="363542744"/>
        <c:crosses val="autoZero"/>
        <c:auto val="1"/>
        <c:lblAlgn val="ctr"/>
        <c:lblOffset val="100"/>
        <c:noMultiLvlLbl val="0"/>
      </c:catAx>
      <c:valAx>
        <c:axId val="363542744"/>
        <c:scaling>
          <c:orientation val="minMax"/>
        </c:scaling>
        <c:delete val="0"/>
        <c:axPos val="l"/>
        <c:majorGridlines>
          <c:spPr>
            <a:ln w="12700">
              <a:solidFill>
                <a:schemeClr val="bg2">
                  <a:alpha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>
            <a:solidFill>
              <a:schemeClr val="tx2">
                <a:alpha val="15000"/>
              </a:schemeClr>
            </a:solidFill>
          </a:ln>
        </c:spPr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+mj-lt"/>
              </a:defRPr>
            </a:pPr>
            <a:endParaRPr lang="en-US"/>
          </a:p>
        </c:txPr>
        <c:crossAx val="36354235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+mn-lt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+mn-lt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+mn-lt"/>
              </a:defRPr>
            </a:pPr>
            <a:endParaRPr lang="en-US"/>
          </a:p>
        </c:txPr>
      </c:legendEntry>
      <c:overlay val="0"/>
      <c:txPr>
        <a:bodyPr/>
        <a:lstStyle/>
        <a:p>
          <a:pPr>
            <a:defRPr sz="1400" baseline="0">
              <a:solidFill>
                <a:schemeClr val="tx1"/>
              </a:solidFill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00-44C2-AE22-798CD9296BA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00-44C2-AE22-798CD9296BA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00-44C2-AE22-798CD9296BA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A00-44C2-AE22-798CD9296BA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A00-44C2-AE22-798CD9296B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0D661-F113-4E3C-A607-D5C7BBAC068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8C0FB2-806B-4705-BBBF-5131B6F7E619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6DB35C42-F6D0-4268-AF34-F902BD98012D}" type="parTrans" cxnId="{C18776C6-558E-40B4-AC12-C02CAC0F1E40}">
      <dgm:prSet/>
      <dgm:spPr/>
      <dgm:t>
        <a:bodyPr/>
        <a:lstStyle/>
        <a:p>
          <a:endParaRPr lang="en-US"/>
        </a:p>
      </dgm:t>
    </dgm:pt>
    <dgm:pt modelId="{96765711-CF0F-4F62-8666-9E81BF8EB4DF}" type="sibTrans" cxnId="{C18776C6-558E-40B4-AC12-C02CAC0F1E40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EFAAFE6E-9F2D-4CDC-909D-ED23C498AE08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D888F68-130D-4C8B-80D1-B488B5CBBE4D}" type="parTrans" cxnId="{F8857916-9698-4EF8-84E4-3F8150573BF5}">
      <dgm:prSet/>
      <dgm:spPr/>
      <dgm:t>
        <a:bodyPr/>
        <a:lstStyle/>
        <a:p>
          <a:endParaRPr lang="en-US"/>
        </a:p>
      </dgm:t>
    </dgm:pt>
    <dgm:pt modelId="{36A3E5B4-7DF9-4A0B-88BA-948000EE2F6D}" type="sibTrans" cxnId="{F8857916-9698-4EF8-84E4-3F8150573BF5}">
      <dgm:prSet/>
      <dgm:spPr/>
      <dgm:t>
        <a:bodyPr/>
        <a:lstStyle/>
        <a:p>
          <a:endParaRPr lang="en-US"/>
        </a:p>
      </dgm:t>
    </dgm:pt>
    <dgm:pt modelId="{7F46618B-C235-4837-8847-7BCD9B3C26B3}">
      <dgm:prSet phldrT="[Text]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1FA558F3-FADC-4815-8682-75BE1EF34ED3}" type="parTrans" cxnId="{08C7F55B-375E-42BA-B7E6-503840B23130}">
      <dgm:prSet/>
      <dgm:spPr/>
      <dgm:t>
        <a:bodyPr/>
        <a:lstStyle/>
        <a:p>
          <a:endParaRPr lang="en-US"/>
        </a:p>
      </dgm:t>
    </dgm:pt>
    <dgm:pt modelId="{6DE6E4BD-1A95-4AE4-B3CD-57796BEE2CCE}" type="sibTrans" cxnId="{08C7F55B-375E-42BA-B7E6-503840B23130}">
      <dgm:prSet/>
      <dgm:spPr/>
      <dgm:t>
        <a:bodyPr/>
        <a:lstStyle/>
        <a:p>
          <a:endParaRPr lang="en-US"/>
        </a:p>
      </dgm:t>
    </dgm:pt>
    <dgm:pt modelId="{F132B0DD-2C33-49AB-9FC1-05C9EBE42C0E}" type="pres">
      <dgm:prSet presAssocID="{C530D661-F113-4E3C-A607-D5C7BBAC068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2F6B21B-B188-426F-8152-81437348F6CF}" type="pres">
      <dgm:prSet presAssocID="{C530D661-F113-4E3C-A607-D5C7BBAC068C}" presName="Name1" presStyleCnt="0"/>
      <dgm:spPr/>
    </dgm:pt>
    <dgm:pt modelId="{E695C7F0-1FE4-4266-98AD-7681FE851EA7}" type="pres">
      <dgm:prSet presAssocID="{C530D661-F113-4E3C-A607-D5C7BBAC068C}" presName="cycle" presStyleCnt="0"/>
      <dgm:spPr/>
    </dgm:pt>
    <dgm:pt modelId="{8C5F3C68-7AF7-4EF6-8F42-D29AE5FC3E77}" type="pres">
      <dgm:prSet presAssocID="{C530D661-F113-4E3C-A607-D5C7BBAC068C}" presName="srcNode" presStyleLbl="node1" presStyleIdx="0" presStyleCnt="3"/>
      <dgm:spPr/>
    </dgm:pt>
    <dgm:pt modelId="{1C7240E6-F3A2-4E1D-B51B-C43DF842332E}" type="pres">
      <dgm:prSet presAssocID="{C530D661-F113-4E3C-A607-D5C7BBAC068C}" presName="conn" presStyleLbl="parChTrans1D2" presStyleIdx="0" presStyleCnt="1"/>
      <dgm:spPr/>
      <dgm:t>
        <a:bodyPr/>
        <a:lstStyle/>
        <a:p>
          <a:endParaRPr lang="en-US"/>
        </a:p>
      </dgm:t>
    </dgm:pt>
    <dgm:pt modelId="{128007FE-817C-457B-BB8A-C27CDAE5534B}" type="pres">
      <dgm:prSet presAssocID="{C530D661-F113-4E3C-A607-D5C7BBAC068C}" presName="extraNode" presStyleLbl="node1" presStyleIdx="0" presStyleCnt="3"/>
      <dgm:spPr/>
    </dgm:pt>
    <dgm:pt modelId="{A334EE04-FC2C-4FDF-B644-93B5CFBC5695}" type="pres">
      <dgm:prSet presAssocID="{C530D661-F113-4E3C-A607-D5C7BBAC068C}" presName="dstNode" presStyleLbl="node1" presStyleIdx="0" presStyleCnt="3"/>
      <dgm:spPr/>
    </dgm:pt>
    <dgm:pt modelId="{9B29B6F6-BF10-447D-95EB-B414E7E7746A}" type="pres">
      <dgm:prSet presAssocID="{5A8C0FB2-806B-4705-BBBF-5131B6F7E61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64BCC-E487-4F17-90C3-B58BADEFBE2E}" type="pres">
      <dgm:prSet presAssocID="{5A8C0FB2-806B-4705-BBBF-5131B6F7E619}" presName="accent_1" presStyleCnt="0"/>
      <dgm:spPr/>
    </dgm:pt>
    <dgm:pt modelId="{74C2BA81-32CC-4ADF-B6C9-F156C974A037}" type="pres">
      <dgm:prSet presAssocID="{5A8C0FB2-806B-4705-BBBF-5131B6F7E619}" presName="accentRepeatNode" presStyleLbl="solidFgAcc1" presStyleIdx="0" presStyleCnt="3"/>
      <dgm:spPr/>
    </dgm:pt>
    <dgm:pt modelId="{A4A78DD5-69AA-4E33-A16A-C690F39025A6}" type="pres">
      <dgm:prSet presAssocID="{EFAAFE6E-9F2D-4CDC-909D-ED23C498AE0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A92336-DC96-46EF-8DF2-25FA747770B8}" type="pres">
      <dgm:prSet presAssocID="{EFAAFE6E-9F2D-4CDC-909D-ED23C498AE08}" presName="accent_2" presStyleCnt="0"/>
      <dgm:spPr/>
    </dgm:pt>
    <dgm:pt modelId="{7EC90EB6-31D8-424A-87A6-7F0002150299}" type="pres">
      <dgm:prSet presAssocID="{EFAAFE6E-9F2D-4CDC-909D-ED23C498AE08}" presName="accentRepeatNode" presStyleLbl="solidFgAcc1" presStyleIdx="1" presStyleCnt="3"/>
      <dgm:spPr>
        <a:ln>
          <a:solidFill>
            <a:schemeClr val="accent2"/>
          </a:solidFill>
        </a:ln>
      </dgm:spPr>
    </dgm:pt>
    <dgm:pt modelId="{C3645C36-B2FD-472B-9A23-CBCDB9AB5F62}" type="pres">
      <dgm:prSet presAssocID="{7F46618B-C235-4837-8847-7BCD9B3C26B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04DD2-1B88-4BEC-AA57-B71C550DAD6A}" type="pres">
      <dgm:prSet presAssocID="{7F46618B-C235-4837-8847-7BCD9B3C26B3}" presName="accent_3" presStyleCnt="0"/>
      <dgm:spPr/>
    </dgm:pt>
    <dgm:pt modelId="{26096790-8DEA-4E5B-A1DB-905E94C40EAC}" type="pres">
      <dgm:prSet presAssocID="{7F46618B-C235-4837-8847-7BCD9B3C26B3}" presName="accentRepeatNode" presStyleLbl="solidFgAcc1" presStyleIdx="2" presStyleCnt="3"/>
      <dgm:spPr>
        <a:ln>
          <a:solidFill>
            <a:schemeClr val="accent3"/>
          </a:solidFill>
        </a:ln>
      </dgm:spPr>
    </dgm:pt>
  </dgm:ptLst>
  <dgm:cxnLst>
    <dgm:cxn modelId="{F8857916-9698-4EF8-84E4-3F8150573BF5}" srcId="{C530D661-F113-4E3C-A607-D5C7BBAC068C}" destId="{EFAAFE6E-9F2D-4CDC-909D-ED23C498AE08}" srcOrd="1" destOrd="0" parTransId="{AD888F68-130D-4C8B-80D1-B488B5CBBE4D}" sibTransId="{36A3E5B4-7DF9-4A0B-88BA-948000EE2F6D}"/>
    <dgm:cxn modelId="{CA7F870B-FB78-4050-9A0E-931002F3C218}" type="presOf" srcId="{C530D661-F113-4E3C-A607-D5C7BBAC068C}" destId="{F132B0DD-2C33-49AB-9FC1-05C9EBE42C0E}" srcOrd="0" destOrd="0" presId="urn:microsoft.com/office/officeart/2008/layout/VerticalCurvedList"/>
    <dgm:cxn modelId="{F4B2AE42-4CEE-4109-8EDA-03E1776AB543}" type="presOf" srcId="{7F46618B-C235-4837-8847-7BCD9B3C26B3}" destId="{C3645C36-B2FD-472B-9A23-CBCDB9AB5F62}" srcOrd="0" destOrd="0" presId="urn:microsoft.com/office/officeart/2008/layout/VerticalCurvedList"/>
    <dgm:cxn modelId="{DEC53502-B3F8-4A22-A856-2B5879E67316}" type="presOf" srcId="{5A8C0FB2-806B-4705-BBBF-5131B6F7E619}" destId="{9B29B6F6-BF10-447D-95EB-B414E7E7746A}" srcOrd="0" destOrd="0" presId="urn:microsoft.com/office/officeart/2008/layout/VerticalCurvedList"/>
    <dgm:cxn modelId="{08C7F55B-375E-42BA-B7E6-503840B23130}" srcId="{C530D661-F113-4E3C-A607-D5C7BBAC068C}" destId="{7F46618B-C235-4837-8847-7BCD9B3C26B3}" srcOrd="2" destOrd="0" parTransId="{1FA558F3-FADC-4815-8682-75BE1EF34ED3}" sibTransId="{6DE6E4BD-1A95-4AE4-B3CD-57796BEE2CCE}"/>
    <dgm:cxn modelId="{DF01BA79-8FF0-443C-A6E9-532C9A242E2E}" type="presOf" srcId="{96765711-CF0F-4F62-8666-9E81BF8EB4DF}" destId="{1C7240E6-F3A2-4E1D-B51B-C43DF842332E}" srcOrd="0" destOrd="0" presId="urn:microsoft.com/office/officeart/2008/layout/VerticalCurvedList"/>
    <dgm:cxn modelId="{C18776C6-558E-40B4-AC12-C02CAC0F1E40}" srcId="{C530D661-F113-4E3C-A607-D5C7BBAC068C}" destId="{5A8C0FB2-806B-4705-BBBF-5131B6F7E619}" srcOrd="0" destOrd="0" parTransId="{6DB35C42-F6D0-4268-AF34-F902BD98012D}" sibTransId="{96765711-CF0F-4F62-8666-9E81BF8EB4DF}"/>
    <dgm:cxn modelId="{30B6BD72-DFE8-44CA-B840-F9C10C9D4B38}" type="presOf" srcId="{EFAAFE6E-9F2D-4CDC-909D-ED23C498AE08}" destId="{A4A78DD5-69AA-4E33-A16A-C690F39025A6}" srcOrd="0" destOrd="0" presId="urn:microsoft.com/office/officeart/2008/layout/VerticalCurvedList"/>
    <dgm:cxn modelId="{214227BF-6C67-4398-8A71-6BD2021547F6}" type="presParOf" srcId="{F132B0DD-2C33-49AB-9FC1-05C9EBE42C0E}" destId="{62F6B21B-B188-426F-8152-81437348F6CF}" srcOrd="0" destOrd="0" presId="urn:microsoft.com/office/officeart/2008/layout/VerticalCurvedList"/>
    <dgm:cxn modelId="{56DBF015-F9D3-4AA8-8436-770049C63F73}" type="presParOf" srcId="{62F6B21B-B188-426F-8152-81437348F6CF}" destId="{E695C7F0-1FE4-4266-98AD-7681FE851EA7}" srcOrd="0" destOrd="0" presId="urn:microsoft.com/office/officeart/2008/layout/VerticalCurvedList"/>
    <dgm:cxn modelId="{41EA4AC2-805E-4762-9D7D-BC651D8F361F}" type="presParOf" srcId="{E695C7F0-1FE4-4266-98AD-7681FE851EA7}" destId="{8C5F3C68-7AF7-4EF6-8F42-D29AE5FC3E77}" srcOrd="0" destOrd="0" presId="urn:microsoft.com/office/officeart/2008/layout/VerticalCurvedList"/>
    <dgm:cxn modelId="{CFCF154F-972E-4DC8-95C5-90A7A7F277C8}" type="presParOf" srcId="{E695C7F0-1FE4-4266-98AD-7681FE851EA7}" destId="{1C7240E6-F3A2-4E1D-B51B-C43DF842332E}" srcOrd="1" destOrd="0" presId="urn:microsoft.com/office/officeart/2008/layout/VerticalCurvedList"/>
    <dgm:cxn modelId="{3C48F349-4593-4167-9E9E-5AAF12CBF996}" type="presParOf" srcId="{E695C7F0-1FE4-4266-98AD-7681FE851EA7}" destId="{128007FE-817C-457B-BB8A-C27CDAE5534B}" srcOrd="2" destOrd="0" presId="urn:microsoft.com/office/officeart/2008/layout/VerticalCurvedList"/>
    <dgm:cxn modelId="{A73053F0-48FE-4073-A111-496943083535}" type="presParOf" srcId="{E695C7F0-1FE4-4266-98AD-7681FE851EA7}" destId="{A334EE04-FC2C-4FDF-B644-93B5CFBC5695}" srcOrd="3" destOrd="0" presId="urn:microsoft.com/office/officeart/2008/layout/VerticalCurvedList"/>
    <dgm:cxn modelId="{140BCC83-FAD5-4BB0-9F8D-BC1E7A010C5D}" type="presParOf" srcId="{62F6B21B-B188-426F-8152-81437348F6CF}" destId="{9B29B6F6-BF10-447D-95EB-B414E7E7746A}" srcOrd="1" destOrd="0" presId="urn:microsoft.com/office/officeart/2008/layout/VerticalCurvedList"/>
    <dgm:cxn modelId="{15B4A6AC-275B-4376-8821-19D4ADE78AD4}" type="presParOf" srcId="{62F6B21B-B188-426F-8152-81437348F6CF}" destId="{13764BCC-E487-4F17-90C3-B58BADEFBE2E}" srcOrd="2" destOrd="0" presId="urn:microsoft.com/office/officeart/2008/layout/VerticalCurvedList"/>
    <dgm:cxn modelId="{305E1869-AEAF-4AF7-8D8B-CA5A5490F83B}" type="presParOf" srcId="{13764BCC-E487-4F17-90C3-B58BADEFBE2E}" destId="{74C2BA81-32CC-4ADF-B6C9-F156C974A037}" srcOrd="0" destOrd="0" presId="urn:microsoft.com/office/officeart/2008/layout/VerticalCurvedList"/>
    <dgm:cxn modelId="{5C20518D-547F-4C41-AA54-BD59251EEAF0}" type="presParOf" srcId="{62F6B21B-B188-426F-8152-81437348F6CF}" destId="{A4A78DD5-69AA-4E33-A16A-C690F39025A6}" srcOrd="3" destOrd="0" presId="urn:microsoft.com/office/officeart/2008/layout/VerticalCurvedList"/>
    <dgm:cxn modelId="{E182C7F1-6C71-4E29-9603-ED7714583355}" type="presParOf" srcId="{62F6B21B-B188-426F-8152-81437348F6CF}" destId="{33A92336-DC96-46EF-8DF2-25FA747770B8}" srcOrd="4" destOrd="0" presId="urn:microsoft.com/office/officeart/2008/layout/VerticalCurvedList"/>
    <dgm:cxn modelId="{7F3B822D-6AF1-4631-937D-192430A53194}" type="presParOf" srcId="{33A92336-DC96-46EF-8DF2-25FA747770B8}" destId="{7EC90EB6-31D8-424A-87A6-7F0002150299}" srcOrd="0" destOrd="0" presId="urn:microsoft.com/office/officeart/2008/layout/VerticalCurvedList"/>
    <dgm:cxn modelId="{78EE6E89-ED2E-46A4-AFF1-F1BBA196B36E}" type="presParOf" srcId="{62F6B21B-B188-426F-8152-81437348F6CF}" destId="{C3645C36-B2FD-472B-9A23-CBCDB9AB5F62}" srcOrd="5" destOrd="0" presId="urn:microsoft.com/office/officeart/2008/layout/VerticalCurvedList"/>
    <dgm:cxn modelId="{1889A2FB-8D97-4BC4-ADD0-56D848849E06}" type="presParOf" srcId="{62F6B21B-B188-426F-8152-81437348F6CF}" destId="{86404DD2-1B88-4BEC-AA57-B71C550DAD6A}" srcOrd="6" destOrd="0" presId="urn:microsoft.com/office/officeart/2008/layout/VerticalCurvedList"/>
    <dgm:cxn modelId="{BF1373CE-C93F-4E3F-9DC9-E01B2D74B491}" type="presParOf" srcId="{86404DD2-1B88-4BEC-AA57-B71C550DAD6A}" destId="{26096790-8DEA-4E5B-A1DB-905E94C40EA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D755CE8-7762-44EF-B7FF-FCBE7EEA1DC9}" type="doc">
      <dgm:prSet loTypeId="urn:microsoft.com/office/officeart/2005/8/layout/architecture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526830-7F3C-447F-8279-B3D387F58929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</a:t>
          </a:r>
          <a:endParaRPr lang="en-US" sz="3200" dirty="0">
            <a:latin typeface="Bebas Neue" panose="020B0606020202050201" pitchFamily="34" charset="0"/>
          </a:endParaRPr>
        </a:p>
      </dgm:t>
    </dgm:pt>
    <dgm:pt modelId="{F5601836-EA20-4ACF-96B3-DBAE4F9D9B4D}" type="parTrans" cxnId="{770A0145-39AA-4FDF-B7E4-3B98FFB7B881}">
      <dgm:prSet/>
      <dgm:spPr/>
      <dgm:t>
        <a:bodyPr/>
        <a:lstStyle/>
        <a:p>
          <a:endParaRPr lang="en-US"/>
        </a:p>
      </dgm:t>
    </dgm:pt>
    <dgm:pt modelId="{33570993-B260-461C-9C2E-851D1C0EA970}" type="sibTrans" cxnId="{770A0145-39AA-4FDF-B7E4-3B98FFB7B881}">
      <dgm:prSet/>
      <dgm:spPr/>
      <dgm:t>
        <a:bodyPr/>
        <a:lstStyle/>
        <a:p>
          <a:endParaRPr lang="en-US"/>
        </a:p>
      </dgm:t>
    </dgm:pt>
    <dgm:pt modelId="{78FC54D1-DE48-429F-B4FB-9DFB7218E99B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</a:t>
          </a:r>
          <a:endParaRPr lang="en-US" sz="3200" dirty="0">
            <a:latin typeface="Bebas Neue" panose="020B0606020202050201" pitchFamily="34" charset="0"/>
          </a:endParaRPr>
        </a:p>
      </dgm:t>
    </dgm:pt>
    <dgm:pt modelId="{E5E594C8-151D-4BED-8FB5-97FA6D9E04DC}" type="parTrans" cxnId="{185EC43A-9219-43FF-ABB5-5A8E27AA8145}">
      <dgm:prSet/>
      <dgm:spPr/>
      <dgm:t>
        <a:bodyPr/>
        <a:lstStyle/>
        <a:p>
          <a:endParaRPr lang="en-US"/>
        </a:p>
      </dgm:t>
    </dgm:pt>
    <dgm:pt modelId="{716C3564-385E-418B-9380-01E85769A9C4}" type="sibTrans" cxnId="{185EC43A-9219-43FF-ABB5-5A8E27AA8145}">
      <dgm:prSet/>
      <dgm:spPr/>
      <dgm:t>
        <a:bodyPr/>
        <a:lstStyle/>
        <a:p>
          <a:endParaRPr lang="en-US"/>
        </a:p>
      </dgm:t>
    </dgm:pt>
    <dgm:pt modelId="{35F5B049-C021-4DA4-96A0-FF1946B6D163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CBA2145-B1AC-48ED-83BB-09EE0F9B647A}" type="parTrans" cxnId="{05B049E9-A17A-41FC-8FB3-68DAD7FD22FF}">
      <dgm:prSet/>
      <dgm:spPr/>
      <dgm:t>
        <a:bodyPr/>
        <a:lstStyle/>
        <a:p>
          <a:endParaRPr lang="en-US"/>
        </a:p>
      </dgm:t>
    </dgm:pt>
    <dgm:pt modelId="{35019C9F-4D1C-4216-ABC4-B6A6F8FA2979}" type="sibTrans" cxnId="{05B049E9-A17A-41FC-8FB3-68DAD7FD22FF}">
      <dgm:prSet/>
      <dgm:spPr/>
      <dgm:t>
        <a:bodyPr/>
        <a:lstStyle/>
        <a:p>
          <a:endParaRPr lang="en-US"/>
        </a:p>
      </dgm:t>
    </dgm:pt>
    <dgm:pt modelId="{ACC93084-4AFE-4932-BF21-602CBD1B2DF1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2ADB910-E358-4A17-BE0A-2018346B49E5}" type="parTrans" cxnId="{1C8625B1-4BDA-4CAD-A9DB-A7E2168AA332}">
      <dgm:prSet/>
      <dgm:spPr/>
      <dgm:t>
        <a:bodyPr/>
        <a:lstStyle/>
        <a:p>
          <a:endParaRPr lang="en-US"/>
        </a:p>
      </dgm:t>
    </dgm:pt>
    <dgm:pt modelId="{852B5FF1-9379-4839-88B5-00D619FB3256}" type="sibTrans" cxnId="{1C8625B1-4BDA-4CAD-A9DB-A7E2168AA332}">
      <dgm:prSet/>
      <dgm:spPr/>
      <dgm:t>
        <a:bodyPr/>
        <a:lstStyle/>
        <a:p>
          <a:endParaRPr lang="en-US"/>
        </a:p>
      </dgm:t>
    </dgm:pt>
    <dgm:pt modelId="{03E1CDE4-0FDC-4DCD-8EF3-E78937D414AB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A8762FE-DDE7-4D07-8030-E13657E1860F}" type="parTrans" cxnId="{A4025D66-7FDE-4F04-B5AC-BE07C286C5B3}">
      <dgm:prSet/>
      <dgm:spPr/>
      <dgm:t>
        <a:bodyPr/>
        <a:lstStyle/>
        <a:p>
          <a:endParaRPr lang="en-US"/>
        </a:p>
      </dgm:t>
    </dgm:pt>
    <dgm:pt modelId="{7BAD6E1F-A2C6-47BA-BD32-909ABE515123}" type="sibTrans" cxnId="{A4025D66-7FDE-4F04-B5AC-BE07C286C5B3}">
      <dgm:prSet/>
      <dgm:spPr/>
      <dgm:t>
        <a:bodyPr/>
        <a:lstStyle/>
        <a:p>
          <a:endParaRPr lang="en-US"/>
        </a:p>
      </dgm:t>
    </dgm:pt>
    <dgm:pt modelId="{52B205F5-00C8-4134-A2E6-F5DACC683016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1276510B-B240-4C72-894D-0158D64DF3BE}" type="parTrans" cxnId="{4FC73FC2-9042-4ABC-861E-975EE4ABF3A2}">
      <dgm:prSet/>
      <dgm:spPr/>
      <dgm:t>
        <a:bodyPr/>
        <a:lstStyle/>
        <a:p>
          <a:endParaRPr lang="en-US"/>
        </a:p>
      </dgm:t>
    </dgm:pt>
    <dgm:pt modelId="{E130CC7D-005D-41C9-9B64-325BDCECABB2}" type="sibTrans" cxnId="{4FC73FC2-9042-4ABC-861E-975EE4ABF3A2}">
      <dgm:prSet/>
      <dgm:spPr/>
      <dgm:t>
        <a:bodyPr/>
        <a:lstStyle/>
        <a:p>
          <a:endParaRPr lang="en-US"/>
        </a:p>
      </dgm:t>
    </dgm:pt>
    <dgm:pt modelId="{92B5A3B9-51C3-4851-A88A-AB74047CF3B2}" type="pres">
      <dgm:prSet presAssocID="{AD755CE8-7762-44EF-B7FF-FCBE7EEA1DC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41EA0B1-246D-4824-B2A4-4C9968FA11B3}" type="pres">
      <dgm:prSet presAssocID="{98526830-7F3C-447F-8279-B3D387F58929}" presName="vertOne" presStyleCnt="0"/>
      <dgm:spPr/>
    </dgm:pt>
    <dgm:pt modelId="{8B356037-76D1-4555-BFC5-DC9788E01A2C}" type="pres">
      <dgm:prSet presAssocID="{98526830-7F3C-447F-8279-B3D387F58929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A8300B-4E82-4A85-8213-387BFE089E2F}" type="pres">
      <dgm:prSet presAssocID="{98526830-7F3C-447F-8279-B3D387F58929}" presName="parTransOne" presStyleCnt="0"/>
      <dgm:spPr/>
    </dgm:pt>
    <dgm:pt modelId="{9792E0B3-2F12-4769-9F76-18A7DE268AB1}" type="pres">
      <dgm:prSet presAssocID="{98526830-7F3C-447F-8279-B3D387F58929}" presName="horzOne" presStyleCnt="0"/>
      <dgm:spPr/>
    </dgm:pt>
    <dgm:pt modelId="{87245E36-C034-4067-AF5E-0BA44C84B647}" type="pres">
      <dgm:prSet presAssocID="{78FC54D1-DE48-429F-B4FB-9DFB7218E99B}" presName="vertTwo" presStyleCnt="0"/>
      <dgm:spPr/>
    </dgm:pt>
    <dgm:pt modelId="{411F32F8-56FB-401B-B094-C1D49B9C34CB}" type="pres">
      <dgm:prSet presAssocID="{78FC54D1-DE48-429F-B4FB-9DFB7218E99B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A9DA2E-C36D-4F44-8165-59508971D71D}" type="pres">
      <dgm:prSet presAssocID="{78FC54D1-DE48-429F-B4FB-9DFB7218E99B}" presName="parTransTwo" presStyleCnt="0"/>
      <dgm:spPr/>
    </dgm:pt>
    <dgm:pt modelId="{E37E5197-FF80-49AF-B973-4EAF98FF0F76}" type="pres">
      <dgm:prSet presAssocID="{78FC54D1-DE48-429F-B4FB-9DFB7218E99B}" presName="horzTwo" presStyleCnt="0"/>
      <dgm:spPr/>
    </dgm:pt>
    <dgm:pt modelId="{726252A8-0438-433F-B8BF-F8398E840448}" type="pres">
      <dgm:prSet presAssocID="{35F5B049-C021-4DA4-96A0-FF1946B6D163}" presName="vertThree" presStyleCnt="0"/>
      <dgm:spPr/>
    </dgm:pt>
    <dgm:pt modelId="{9C932755-CBD2-4C52-B23D-44BBDABB3420}" type="pres">
      <dgm:prSet presAssocID="{35F5B049-C021-4DA4-96A0-FF1946B6D163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6B2BB1-E272-48F7-A6EC-21B0BD5F8053}" type="pres">
      <dgm:prSet presAssocID="{35F5B049-C021-4DA4-96A0-FF1946B6D163}" presName="horzThree" presStyleCnt="0"/>
      <dgm:spPr/>
    </dgm:pt>
    <dgm:pt modelId="{2E56511B-B899-440F-939C-F474989EAE8D}" type="pres">
      <dgm:prSet presAssocID="{35019C9F-4D1C-4216-ABC4-B6A6F8FA2979}" presName="sibSpaceThree" presStyleCnt="0"/>
      <dgm:spPr/>
    </dgm:pt>
    <dgm:pt modelId="{A641E818-D197-49C2-81F3-0A87E3FE0F57}" type="pres">
      <dgm:prSet presAssocID="{ACC93084-4AFE-4932-BF21-602CBD1B2DF1}" presName="vertThree" presStyleCnt="0"/>
      <dgm:spPr/>
    </dgm:pt>
    <dgm:pt modelId="{B6FFF6D2-0BE2-4AA0-9874-D9B8944A2B7C}" type="pres">
      <dgm:prSet presAssocID="{ACC93084-4AFE-4932-BF21-602CBD1B2DF1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323D7-8E24-412A-83EA-EF9753D07189}" type="pres">
      <dgm:prSet presAssocID="{ACC93084-4AFE-4932-BF21-602CBD1B2DF1}" presName="horzThree" presStyleCnt="0"/>
      <dgm:spPr/>
    </dgm:pt>
    <dgm:pt modelId="{3D26C275-F855-467A-BC79-712BCA697157}" type="pres">
      <dgm:prSet presAssocID="{716C3564-385E-418B-9380-01E85769A9C4}" presName="sibSpaceTwo" presStyleCnt="0"/>
      <dgm:spPr/>
    </dgm:pt>
    <dgm:pt modelId="{F60187DB-4754-4DC3-9D69-0BC095924EF3}" type="pres">
      <dgm:prSet presAssocID="{03E1CDE4-0FDC-4DCD-8EF3-E78937D414AB}" presName="vertTwo" presStyleCnt="0"/>
      <dgm:spPr/>
    </dgm:pt>
    <dgm:pt modelId="{600B3D34-9C53-43BE-B6D7-57D987DA52FE}" type="pres">
      <dgm:prSet presAssocID="{03E1CDE4-0FDC-4DCD-8EF3-E78937D414A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137FEC-340B-47D3-81B7-73816C7BFFC4}" type="pres">
      <dgm:prSet presAssocID="{03E1CDE4-0FDC-4DCD-8EF3-E78937D414AB}" presName="parTransTwo" presStyleCnt="0"/>
      <dgm:spPr/>
    </dgm:pt>
    <dgm:pt modelId="{8EDB2C7A-ACFC-4B05-9FEF-FA08DCEFCD60}" type="pres">
      <dgm:prSet presAssocID="{03E1CDE4-0FDC-4DCD-8EF3-E78937D414AB}" presName="horzTwo" presStyleCnt="0"/>
      <dgm:spPr/>
    </dgm:pt>
    <dgm:pt modelId="{99F51EC8-1B4B-4114-9DC6-07BFF3989552}" type="pres">
      <dgm:prSet presAssocID="{52B205F5-00C8-4134-A2E6-F5DACC683016}" presName="vertThree" presStyleCnt="0"/>
      <dgm:spPr/>
    </dgm:pt>
    <dgm:pt modelId="{AB8715E3-ED54-445C-BA9C-221B02B69013}" type="pres">
      <dgm:prSet presAssocID="{52B205F5-00C8-4134-A2E6-F5DACC683016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97B537-7129-44B0-A8AC-B23DCFF42F3B}" type="pres">
      <dgm:prSet presAssocID="{52B205F5-00C8-4134-A2E6-F5DACC683016}" presName="horzThree" presStyleCnt="0"/>
      <dgm:spPr/>
    </dgm:pt>
  </dgm:ptLst>
  <dgm:cxnLst>
    <dgm:cxn modelId="{E178984D-F806-4BFB-A946-F324C317E9A0}" type="presOf" srcId="{35F5B049-C021-4DA4-96A0-FF1946B6D163}" destId="{9C932755-CBD2-4C52-B23D-44BBDABB3420}" srcOrd="0" destOrd="0" presId="urn:microsoft.com/office/officeart/2005/8/layout/architecture"/>
    <dgm:cxn modelId="{05B049E9-A17A-41FC-8FB3-68DAD7FD22FF}" srcId="{78FC54D1-DE48-429F-B4FB-9DFB7218E99B}" destId="{35F5B049-C021-4DA4-96A0-FF1946B6D163}" srcOrd="0" destOrd="0" parTransId="{DCBA2145-B1AC-48ED-83BB-09EE0F9B647A}" sibTransId="{35019C9F-4D1C-4216-ABC4-B6A6F8FA2979}"/>
    <dgm:cxn modelId="{185EC43A-9219-43FF-ABB5-5A8E27AA8145}" srcId="{98526830-7F3C-447F-8279-B3D387F58929}" destId="{78FC54D1-DE48-429F-B4FB-9DFB7218E99B}" srcOrd="0" destOrd="0" parTransId="{E5E594C8-151D-4BED-8FB5-97FA6D9E04DC}" sibTransId="{716C3564-385E-418B-9380-01E85769A9C4}"/>
    <dgm:cxn modelId="{770A0145-39AA-4FDF-B7E4-3B98FFB7B881}" srcId="{AD755CE8-7762-44EF-B7FF-FCBE7EEA1DC9}" destId="{98526830-7F3C-447F-8279-B3D387F58929}" srcOrd="0" destOrd="0" parTransId="{F5601836-EA20-4ACF-96B3-DBAE4F9D9B4D}" sibTransId="{33570993-B260-461C-9C2E-851D1C0EA970}"/>
    <dgm:cxn modelId="{95C8DBFA-DEC1-4C91-BB44-5CECD5667D7C}" type="presOf" srcId="{52B205F5-00C8-4134-A2E6-F5DACC683016}" destId="{AB8715E3-ED54-445C-BA9C-221B02B69013}" srcOrd="0" destOrd="0" presId="urn:microsoft.com/office/officeart/2005/8/layout/architecture"/>
    <dgm:cxn modelId="{1C8625B1-4BDA-4CAD-A9DB-A7E2168AA332}" srcId="{78FC54D1-DE48-429F-B4FB-9DFB7218E99B}" destId="{ACC93084-4AFE-4932-BF21-602CBD1B2DF1}" srcOrd="1" destOrd="0" parTransId="{F2ADB910-E358-4A17-BE0A-2018346B49E5}" sibTransId="{852B5FF1-9379-4839-88B5-00D619FB3256}"/>
    <dgm:cxn modelId="{EDDF77F3-55BE-4BB9-88EE-A57A2ECF4FEF}" type="presOf" srcId="{ACC93084-4AFE-4932-BF21-602CBD1B2DF1}" destId="{B6FFF6D2-0BE2-4AA0-9874-D9B8944A2B7C}" srcOrd="0" destOrd="0" presId="urn:microsoft.com/office/officeart/2005/8/layout/architecture"/>
    <dgm:cxn modelId="{91077F41-7411-4BA3-A0DD-2E5BD52A95D9}" type="presOf" srcId="{98526830-7F3C-447F-8279-B3D387F58929}" destId="{8B356037-76D1-4555-BFC5-DC9788E01A2C}" srcOrd="0" destOrd="0" presId="urn:microsoft.com/office/officeart/2005/8/layout/architecture"/>
    <dgm:cxn modelId="{0458531F-8434-445E-8D45-657E85E687ED}" type="presOf" srcId="{03E1CDE4-0FDC-4DCD-8EF3-E78937D414AB}" destId="{600B3D34-9C53-43BE-B6D7-57D987DA52FE}" srcOrd="0" destOrd="0" presId="urn:microsoft.com/office/officeart/2005/8/layout/architecture"/>
    <dgm:cxn modelId="{D43BF196-5A66-4B06-91CF-257A9C0D97EF}" type="presOf" srcId="{78FC54D1-DE48-429F-B4FB-9DFB7218E99B}" destId="{411F32F8-56FB-401B-B094-C1D49B9C34CB}" srcOrd="0" destOrd="0" presId="urn:microsoft.com/office/officeart/2005/8/layout/architecture"/>
    <dgm:cxn modelId="{A4025D66-7FDE-4F04-B5AC-BE07C286C5B3}" srcId="{98526830-7F3C-447F-8279-B3D387F58929}" destId="{03E1CDE4-0FDC-4DCD-8EF3-E78937D414AB}" srcOrd="1" destOrd="0" parTransId="{EA8762FE-DDE7-4D07-8030-E13657E1860F}" sibTransId="{7BAD6E1F-A2C6-47BA-BD32-909ABE515123}"/>
    <dgm:cxn modelId="{4FC73FC2-9042-4ABC-861E-975EE4ABF3A2}" srcId="{03E1CDE4-0FDC-4DCD-8EF3-E78937D414AB}" destId="{52B205F5-00C8-4134-A2E6-F5DACC683016}" srcOrd="0" destOrd="0" parTransId="{1276510B-B240-4C72-894D-0158D64DF3BE}" sibTransId="{E130CC7D-005D-41C9-9B64-325BDCECABB2}"/>
    <dgm:cxn modelId="{50668F75-9126-4FC7-93B8-9D5F1CA78269}" type="presOf" srcId="{AD755CE8-7762-44EF-B7FF-FCBE7EEA1DC9}" destId="{92B5A3B9-51C3-4851-A88A-AB74047CF3B2}" srcOrd="0" destOrd="0" presId="urn:microsoft.com/office/officeart/2005/8/layout/architecture"/>
    <dgm:cxn modelId="{0C699AE3-8720-4538-B886-BB2BA528B82B}" type="presParOf" srcId="{92B5A3B9-51C3-4851-A88A-AB74047CF3B2}" destId="{341EA0B1-246D-4824-B2A4-4C9968FA11B3}" srcOrd="0" destOrd="0" presId="urn:microsoft.com/office/officeart/2005/8/layout/architecture"/>
    <dgm:cxn modelId="{FFE9E2E3-D25C-4C13-896F-5A6A35867160}" type="presParOf" srcId="{341EA0B1-246D-4824-B2A4-4C9968FA11B3}" destId="{8B356037-76D1-4555-BFC5-DC9788E01A2C}" srcOrd="0" destOrd="0" presId="urn:microsoft.com/office/officeart/2005/8/layout/architecture"/>
    <dgm:cxn modelId="{21546796-6AC3-478B-A1A6-6506F3958CA5}" type="presParOf" srcId="{341EA0B1-246D-4824-B2A4-4C9968FA11B3}" destId="{1FA8300B-4E82-4A85-8213-387BFE089E2F}" srcOrd="1" destOrd="0" presId="urn:microsoft.com/office/officeart/2005/8/layout/architecture"/>
    <dgm:cxn modelId="{DE15BC04-1DA7-4899-93F9-4B72252C928D}" type="presParOf" srcId="{341EA0B1-246D-4824-B2A4-4C9968FA11B3}" destId="{9792E0B3-2F12-4769-9F76-18A7DE268AB1}" srcOrd="2" destOrd="0" presId="urn:microsoft.com/office/officeart/2005/8/layout/architecture"/>
    <dgm:cxn modelId="{95992336-1197-4C43-BB4F-E48E1A329D33}" type="presParOf" srcId="{9792E0B3-2F12-4769-9F76-18A7DE268AB1}" destId="{87245E36-C034-4067-AF5E-0BA44C84B647}" srcOrd="0" destOrd="0" presId="urn:microsoft.com/office/officeart/2005/8/layout/architecture"/>
    <dgm:cxn modelId="{E1178388-0CDD-4B3F-89BF-6EF2CD661AC5}" type="presParOf" srcId="{87245E36-C034-4067-AF5E-0BA44C84B647}" destId="{411F32F8-56FB-401B-B094-C1D49B9C34CB}" srcOrd="0" destOrd="0" presId="urn:microsoft.com/office/officeart/2005/8/layout/architecture"/>
    <dgm:cxn modelId="{59707C0C-0AA4-4B4A-9AC0-8D06F9233C3B}" type="presParOf" srcId="{87245E36-C034-4067-AF5E-0BA44C84B647}" destId="{21A9DA2E-C36D-4F44-8165-59508971D71D}" srcOrd="1" destOrd="0" presId="urn:microsoft.com/office/officeart/2005/8/layout/architecture"/>
    <dgm:cxn modelId="{B266025E-D744-4FF3-AA12-6E2576DE2236}" type="presParOf" srcId="{87245E36-C034-4067-AF5E-0BA44C84B647}" destId="{E37E5197-FF80-49AF-B973-4EAF98FF0F76}" srcOrd="2" destOrd="0" presId="urn:microsoft.com/office/officeart/2005/8/layout/architecture"/>
    <dgm:cxn modelId="{04BB289E-2C5E-4013-B187-DF7D4B88A73B}" type="presParOf" srcId="{E37E5197-FF80-49AF-B973-4EAF98FF0F76}" destId="{726252A8-0438-433F-B8BF-F8398E840448}" srcOrd="0" destOrd="0" presId="urn:microsoft.com/office/officeart/2005/8/layout/architecture"/>
    <dgm:cxn modelId="{8F5F01C6-AD43-4961-A46D-21F00DDF9D28}" type="presParOf" srcId="{726252A8-0438-433F-B8BF-F8398E840448}" destId="{9C932755-CBD2-4C52-B23D-44BBDABB3420}" srcOrd="0" destOrd="0" presId="urn:microsoft.com/office/officeart/2005/8/layout/architecture"/>
    <dgm:cxn modelId="{EFD6F83C-5979-48DD-9C09-2B3A94A9A74D}" type="presParOf" srcId="{726252A8-0438-433F-B8BF-F8398E840448}" destId="{716B2BB1-E272-48F7-A6EC-21B0BD5F8053}" srcOrd="1" destOrd="0" presId="urn:microsoft.com/office/officeart/2005/8/layout/architecture"/>
    <dgm:cxn modelId="{F80A181A-0382-446C-94BE-CC56E0C08A3E}" type="presParOf" srcId="{E37E5197-FF80-49AF-B973-4EAF98FF0F76}" destId="{2E56511B-B899-440F-939C-F474989EAE8D}" srcOrd="1" destOrd="0" presId="urn:microsoft.com/office/officeart/2005/8/layout/architecture"/>
    <dgm:cxn modelId="{1D9B5C47-6A32-41F2-BE75-C6C398A43A5C}" type="presParOf" srcId="{E37E5197-FF80-49AF-B973-4EAF98FF0F76}" destId="{A641E818-D197-49C2-81F3-0A87E3FE0F57}" srcOrd="2" destOrd="0" presId="urn:microsoft.com/office/officeart/2005/8/layout/architecture"/>
    <dgm:cxn modelId="{97C5817A-E99E-4740-95AF-78DE08D64E0E}" type="presParOf" srcId="{A641E818-D197-49C2-81F3-0A87E3FE0F57}" destId="{B6FFF6D2-0BE2-4AA0-9874-D9B8944A2B7C}" srcOrd="0" destOrd="0" presId="urn:microsoft.com/office/officeart/2005/8/layout/architecture"/>
    <dgm:cxn modelId="{C01B7B14-7A9F-4AF1-A77D-7187F0009BD6}" type="presParOf" srcId="{A641E818-D197-49C2-81F3-0A87E3FE0F57}" destId="{866323D7-8E24-412A-83EA-EF9753D07189}" srcOrd="1" destOrd="0" presId="urn:microsoft.com/office/officeart/2005/8/layout/architecture"/>
    <dgm:cxn modelId="{18E07491-6973-4606-BDFE-80AD8B8C17CF}" type="presParOf" srcId="{9792E0B3-2F12-4769-9F76-18A7DE268AB1}" destId="{3D26C275-F855-467A-BC79-712BCA697157}" srcOrd="1" destOrd="0" presId="urn:microsoft.com/office/officeart/2005/8/layout/architecture"/>
    <dgm:cxn modelId="{FF189686-9D53-455D-B8DE-557DBA002E60}" type="presParOf" srcId="{9792E0B3-2F12-4769-9F76-18A7DE268AB1}" destId="{F60187DB-4754-4DC3-9D69-0BC095924EF3}" srcOrd="2" destOrd="0" presId="urn:microsoft.com/office/officeart/2005/8/layout/architecture"/>
    <dgm:cxn modelId="{090A3378-EF0A-4131-BDA8-76477C77BE61}" type="presParOf" srcId="{F60187DB-4754-4DC3-9D69-0BC095924EF3}" destId="{600B3D34-9C53-43BE-B6D7-57D987DA52FE}" srcOrd="0" destOrd="0" presId="urn:microsoft.com/office/officeart/2005/8/layout/architecture"/>
    <dgm:cxn modelId="{12BCAB54-1876-4628-8D13-1FB6AE6DB3C3}" type="presParOf" srcId="{F60187DB-4754-4DC3-9D69-0BC095924EF3}" destId="{78137FEC-340B-47D3-81B7-73816C7BFFC4}" srcOrd="1" destOrd="0" presId="urn:microsoft.com/office/officeart/2005/8/layout/architecture"/>
    <dgm:cxn modelId="{FA7170E6-8097-429C-B3D2-83EF1C33C6E5}" type="presParOf" srcId="{F60187DB-4754-4DC3-9D69-0BC095924EF3}" destId="{8EDB2C7A-ACFC-4B05-9FEF-FA08DCEFCD60}" srcOrd="2" destOrd="0" presId="urn:microsoft.com/office/officeart/2005/8/layout/architecture"/>
    <dgm:cxn modelId="{8AF0605F-750A-4C36-84EE-38F3936EDB98}" type="presParOf" srcId="{8EDB2C7A-ACFC-4B05-9FEF-FA08DCEFCD60}" destId="{99F51EC8-1B4B-4114-9DC6-07BFF3989552}" srcOrd="0" destOrd="0" presId="urn:microsoft.com/office/officeart/2005/8/layout/architecture"/>
    <dgm:cxn modelId="{AB0A7109-DCEC-4D11-8216-442E8E431871}" type="presParOf" srcId="{99F51EC8-1B4B-4114-9DC6-07BFF3989552}" destId="{AB8715E3-ED54-445C-BA9C-221B02B69013}" srcOrd="0" destOrd="0" presId="urn:microsoft.com/office/officeart/2005/8/layout/architecture"/>
    <dgm:cxn modelId="{D22EE74C-46E2-4551-BC1F-294446E13A85}" type="presParOf" srcId="{99F51EC8-1B4B-4114-9DC6-07BFF3989552}" destId="{5897B537-7129-44B0-A8AC-B23DCFF42F3B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A60082-B8C2-4D16-B1F8-CC500D83174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9C56E017-26C3-4B1B-90CF-3C896684225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9B44B4C-B9A1-495B-86A1-B526E4962941}" type="parTrans" cxnId="{3F53C992-6930-441E-A83D-40AB7E9D6922}">
      <dgm:prSet/>
      <dgm:spPr/>
      <dgm:t>
        <a:bodyPr/>
        <a:lstStyle/>
        <a:p>
          <a:endParaRPr lang="en-US"/>
        </a:p>
      </dgm:t>
    </dgm:pt>
    <dgm:pt modelId="{5724747D-8648-4C45-A7FE-FDE4E100FBAA}" type="sibTrans" cxnId="{3F53C992-6930-441E-A83D-40AB7E9D6922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79C64373-98F3-4C19-8CBB-739B658139DE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4C275D6-573B-4611-AA9C-5E1551F8E2B1}" type="parTrans" cxnId="{CE1ECBB6-639E-415E-88C7-B2721D086A75}">
      <dgm:prSet/>
      <dgm:spPr/>
      <dgm:t>
        <a:bodyPr/>
        <a:lstStyle/>
        <a:p>
          <a:endParaRPr lang="en-US"/>
        </a:p>
      </dgm:t>
    </dgm:pt>
    <dgm:pt modelId="{44829B3A-840D-4714-A8E4-3811528F6239}" type="sibTrans" cxnId="{CE1ECBB6-639E-415E-88C7-B2721D086A75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B91DCB06-5430-4226-98F7-33B400DCDB89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704294B-C8C2-408D-B19B-7CD459DA14DA}" type="parTrans" cxnId="{D291A8F3-23B8-441A-A8D2-B298989C8F5F}">
      <dgm:prSet/>
      <dgm:spPr/>
      <dgm:t>
        <a:bodyPr/>
        <a:lstStyle/>
        <a:p>
          <a:endParaRPr lang="en-US"/>
        </a:p>
      </dgm:t>
    </dgm:pt>
    <dgm:pt modelId="{51E26148-45FB-4987-9D4E-72042761F833}" type="sibTrans" cxnId="{D291A8F3-23B8-441A-A8D2-B298989C8F5F}">
      <dgm:prSet/>
      <dgm:spPr/>
      <dgm:t>
        <a:bodyPr/>
        <a:lstStyle/>
        <a:p>
          <a:endParaRPr lang="en-US"/>
        </a:p>
      </dgm:t>
    </dgm:pt>
    <dgm:pt modelId="{138DD541-6D6A-4C35-92A5-8F9082240B2C}" type="pres">
      <dgm:prSet presAssocID="{9DA60082-B8C2-4D16-B1F8-CC500D831742}" presName="Name0" presStyleCnt="0">
        <dgm:presLayoutVars>
          <dgm:dir/>
          <dgm:resizeHandles val="exact"/>
        </dgm:presLayoutVars>
      </dgm:prSet>
      <dgm:spPr/>
    </dgm:pt>
    <dgm:pt modelId="{A4BD0D19-C1CF-4207-B0FE-A2C32A5B6314}" type="pres">
      <dgm:prSet presAssocID="{9DA60082-B8C2-4D16-B1F8-CC500D831742}" presName="vNodes" presStyleCnt="0"/>
      <dgm:spPr/>
    </dgm:pt>
    <dgm:pt modelId="{BB361300-BB81-4041-90EA-A2BA438A4D94}" type="pres">
      <dgm:prSet presAssocID="{9C56E017-26C3-4B1B-90CF-3C896684225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C1AD4-12A4-4239-9628-0EE3DCDEDEB2}" type="pres">
      <dgm:prSet presAssocID="{5724747D-8648-4C45-A7FE-FDE4E100FBAA}" presName="spacerT" presStyleCnt="0"/>
      <dgm:spPr/>
    </dgm:pt>
    <dgm:pt modelId="{3A69C8B5-D970-4EB9-8B6E-7B7EBB6321C3}" type="pres">
      <dgm:prSet presAssocID="{5724747D-8648-4C45-A7FE-FDE4E100FBA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7BD2F38-C88E-4578-B64E-05A5F653B327}" type="pres">
      <dgm:prSet presAssocID="{5724747D-8648-4C45-A7FE-FDE4E100FBAA}" presName="spacerB" presStyleCnt="0"/>
      <dgm:spPr/>
    </dgm:pt>
    <dgm:pt modelId="{930FE971-C361-4475-A8CC-20E8CE6E99F9}" type="pres">
      <dgm:prSet presAssocID="{79C64373-98F3-4C19-8CBB-739B658139D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35A3E-2E52-4B8B-B116-4579A0A635EA}" type="pres">
      <dgm:prSet presAssocID="{9DA60082-B8C2-4D16-B1F8-CC500D831742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42496588-26F4-4266-B095-892412589291}" type="pres">
      <dgm:prSet presAssocID="{9DA60082-B8C2-4D16-B1F8-CC500D83174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E5936FE-69EA-46AC-A654-90D273F8934E}" type="pres">
      <dgm:prSet presAssocID="{9DA60082-B8C2-4D16-B1F8-CC500D83174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83B9D1-2887-4E38-AD29-6B0E66C9CAF8}" type="presOf" srcId="{44829B3A-840D-4714-A8E4-3811528F6239}" destId="{74135A3E-2E52-4B8B-B116-4579A0A635EA}" srcOrd="0" destOrd="0" presId="urn:microsoft.com/office/officeart/2005/8/layout/equation2"/>
    <dgm:cxn modelId="{4529287E-EC95-4B30-A8EB-D592E53266BA}" type="presOf" srcId="{5724747D-8648-4C45-A7FE-FDE4E100FBAA}" destId="{3A69C8B5-D970-4EB9-8B6E-7B7EBB6321C3}" srcOrd="0" destOrd="0" presId="urn:microsoft.com/office/officeart/2005/8/layout/equation2"/>
    <dgm:cxn modelId="{3F53C992-6930-441E-A83D-40AB7E9D6922}" srcId="{9DA60082-B8C2-4D16-B1F8-CC500D831742}" destId="{9C56E017-26C3-4B1B-90CF-3C896684225F}" srcOrd="0" destOrd="0" parTransId="{39B44B4C-B9A1-495B-86A1-B526E4962941}" sibTransId="{5724747D-8648-4C45-A7FE-FDE4E100FBAA}"/>
    <dgm:cxn modelId="{90F12539-CA6A-400A-BFAA-9194F55A6F5A}" type="presOf" srcId="{9C56E017-26C3-4B1B-90CF-3C896684225F}" destId="{BB361300-BB81-4041-90EA-A2BA438A4D94}" srcOrd="0" destOrd="0" presId="urn:microsoft.com/office/officeart/2005/8/layout/equation2"/>
    <dgm:cxn modelId="{CE1ECBB6-639E-415E-88C7-B2721D086A75}" srcId="{9DA60082-B8C2-4D16-B1F8-CC500D831742}" destId="{79C64373-98F3-4C19-8CBB-739B658139DE}" srcOrd="1" destOrd="0" parTransId="{F4C275D6-573B-4611-AA9C-5E1551F8E2B1}" sibTransId="{44829B3A-840D-4714-A8E4-3811528F6239}"/>
    <dgm:cxn modelId="{D291A8F3-23B8-441A-A8D2-B298989C8F5F}" srcId="{9DA60082-B8C2-4D16-B1F8-CC500D831742}" destId="{B91DCB06-5430-4226-98F7-33B400DCDB89}" srcOrd="2" destOrd="0" parTransId="{0704294B-C8C2-408D-B19B-7CD459DA14DA}" sibTransId="{51E26148-45FB-4987-9D4E-72042761F833}"/>
    <dgm:cxn modelId="{3CC077E0-7784-4ED7-B465-6B6E59BE33CA}" type="presOf" srcId="{9DA60082-B8C2-4D16-B1F8-CC500D831742}" destId="{138DD541-6D6A-4C35-92A5-8F9082240B2C}" srcOrd="0" destOrd="0" presId="urn:microsoft.com/office/officeart/2005/8/layout/equation2"/>
    <dgm:cxn modelId="{5D081D62-58AE-444D-B9C2-FF0C586876F7}" type="presOf" srcId="{44829B3A-840D-4714-A8E4-3811528F6239}" destId="{42496588-26F4-4266-B095-892412589291}" srcOrd="1" destOrd="0" presId="urn:microsoft.com/office/officeart/2005/8/layout/equation2"/>
    <dgm:cxn modelId="{6D7F766C-51AB-463C-942F-E184FEC097D5}" type="presOf" srcId="{79C64373-98F3-4C19-8CBB-739B658139DE}" destId="{930FE971-C361-4475-A8CC-20E8CE6E99F9}" srcOrd="0" destOrd="0" presId="urn:microsoft.com/office/officeart/2005/8/layout/equation2"/>
    <dgm:cxn modelId="{20807B3C-FBEF-4D80-85E3-13524F8B0CB2}" type="presOf" srcId="{B91DCB06-5430-4226-98F7-33B400DCDB89}" destId="{6E5936FE-69EA-46AC-A654-90D273F8934E}" srcOrd="0" destOrd="0" presId="urn:microsoft.com/office/officeart/2005/8/layout/equation2"/>
    <dgm:cxn modelId="{BE128E2E-3A7D-4638-AD64-2AEFD8237B05}" type="presParOf" srcId="{138DD541-6D6A-4C35-92A5-8F9082240B2C}" destId="{A4BD0D19-C1CF-4207-B0FE-A2C32A5B6314}" srcOrd="0" destOrd="0" presId="urn:microsoft.com/office/officeart/2005/8/layout/equation2"/>
    <dgm:cxn modelId="{78B77B1B-20FC-416F-9A3A-F563681CA847}" type="presParOf" srcId="{A4BD0D19-C1CF-4207-B0FE-A2C32A5B6314}" destId="{BB361300-BB81-4041-90EA-A2BA438A4D94}" srcOrd="0" destOrd="0" presId="urn:microsoft.com/office/officeart/2005/8/layout/equation2"/>
    <dgm:cxn modelId="{49ABCD98-86C7-4614-B467-9714ACF59025}" type="presParOf" srcId="{A4BD0D19-C1CF-4207-B0FE-A2C32A5B6314}" destId="{CD2C1AD4-12A4-4239-9628-0EE3DCDEDEB2}" srcOrd="1" destOrd="0" presId="urn:microsoft.com/office/officeart/2005/8/layout/equation2"/>
    <dgm:cxn modelId="{C2035882-E718-41AD-937E-CE6B9A871457}" type="presParOf" srcId="{A4BD0D19-C1CF-4207-B0FE-A2C32A5B6314}" destId="{3A69C8B5-D970-4EB9-8B6E-7B7EBB6321C3}" srcOrd="2" destOrd="0" presId="urn:microsoft.com/office/officeart/2005/8/layout/equation2"/>
    <dgm:cxn modelId="{0F26CEE9-D78B-47E7-9B61-40545EC7C284}" type="presParOf" srcId="{A4BD0D19-C1CF-4207-B0FE-A2C32A5B6314}" destId="{A7BD2F38-C88E-4578-B64E-05A5F653B327}" srcOrd="3" destOrd="0" presId="urn:microsoft.com/office/officeart/2005/8/layout/equation2"/>
    <dgm:cxn modelId="{DB54EC1E-7C7A-47E7-8980-A15B184497AC}" type="presParOf" srcId="{A4BD0D19-C1CF-4207-B0FE-A2C32A5B6314}" destId="{930FE971-C361-4475-A8CC-20E8CE6E99F9}" srcOrd="4" destOrd="0" presId="urn:microsoft.com/office/officeart/2005/8/layout/equation2"/>
    <dgm:cxn modelId="{1EA65BC2-9D38-4281-BBCE-7ECC0EB1AEAC}" type="presParOf" srcId="{138DD541-6D6A-4C35-92A5-8F9082240B2C}" destId="{74135A3E-2E52-4B8B-B116-4579A0A635EA}" srcOrd="1" destOrd="0" presId="urn:microsoft.com/office/officeart/2005/8/layout/equation2"/>
    <dgm:cxn modelId="{AF4E3C2D-4C0F-4A7F-9027-8CC5FFE5B47A}" type="presParOf" srcId="{74135A3E-2E52-4B8B-B116-4579A0A635EA}" destId="{42496588-26F4-4266-B095-892412589291}" srcOrd="0" destOrd="0" presId="urn:microsoft.com/office/officeart/2005/8/layout/equation2"/>
    <dgm:cxn modelId="{A6361619-805C-4C1F-9FB5-08283300DE60}" type="presParOf" srcId="{138DD541-6D6A-4C35-92A5-8F9082240B2C}" destId="{6E5936FE-69EA-46AC-A654-90D273F8934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AED8338-5D98-47F1-88D5-97F78C73AE8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C6675E-C03D-489F-8DC2-F9E9BF2759F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128C2CD-5408-4065-ABE6-B68A519DF078}" type="parTrans" cxnId="{C984B046-EDEA-4AF9-9C24-DA590D326FD6}">
      <dgm:prSet/>
      <dgm:spPr/>
      <dgm:t>
        <a:bodyPr/>
        <a:lstStyle/>
        <a:p>
          <a:endParaRPr lang="en-US"/>
        </a:p>
      </dgm:t>
    </dgm:pt>
    <dgm:pt modelId="{1AC93D68-2C81-4D2A-AB63-C717E6FD2808}" type="sibTrans" cxnId="{C984B046-EDEA-4AF9-9C24-DA590D326FD6}">
      <dgm:prSet/>
      <dgm:spPr/>
      <dgm:t>
        <a:bodyPr/>
        <a:lstStyle/>
        <a:p>
          <a:endParaRPr lang="en-US"/>
        </a:p>
      </dgm:t>
    </dgm:pt>
    <dgm:pt modelId="{3788F16A-C51F-464A-981D-462D00C2E81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445F439-CBB1-4D39-A67B-036BB718B575}" type="parTrans" cxnId="{EEA20015-7F74-42D1-AB10-EAEE197E40BE}">
      <dgm:prSet/>
      <dgm:spPr/>
      <dgm:t>
        <a:bodyPr/>
        <a:lstStyle/>
        <a:p>
          <a:endParaRPr lang="en-US"/>
        </a:p>
      </dgm:t>
    </dgm:pt>
    <dgm:pt modelId="{4A683F4E-DFF4-4500-88EA-48135B9D9309}" type="sibTrans" cxnId="{EEA20015-7F74-42D1-AB10-EAEE197E40BE}">
      <dgm:prSet/>
      <dgm:spPr/>
      <dgm:t>
        <a:bodyPr/>
        <a:lstStyle/>
        <a:p>
          <a:endParaRPr lang="en-US"/>
        </a:p>
      </dgm:t>
    </dgm:pt>
    <dgm:pt modelId="{85186198-E92B-4F0E-A8F5-07CF0B6B8F6E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EB6BD41-0813-4B18-959C-ED17AF7C10E6}" type="sibTrans" cxnId="{DC53D8FF-CA4D-43A4-BBB5-7EA74D9199E5}">
      <dgm:prSet/>
      <dgm:spPr/>
      <dgm:t>
        <a:bodyPr/>
        <a:lstStyle/>
        <a:p>
          <a:endParaRPr lang="en-US"/>
        </a:p>
      </dgm:t>
    </dgm:pt>
    <dgm:pt modelId="{D8CB46E2-C2FE-448B-BD69-B64BA52C69E5}" type="parTrans" cxnId="{DC53D8FF-CA4D-43A4-BBB5-7EA74D9199E5}">
      <dgm:prSet/>
      <dgm:spPr/>
      <dgm:t>
        <a:bodyPr/>
        <a:lstStyle/>
        <a:p>
          <a:endParaRPr lang="en-US"/>
        </a:p>
      </dgm:t>
    </dgm:pt>
    <dgm:pt modelId="{564ED3EB-1021-4443-93FE-E0371ACF4467}" type="pres">
      <dgm:prSet presAssocID="{DAED8338-5D98-47F1-88D5-97F78C73AE8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E7AA1ED-AA97-444F-98D1-6D0BEB995637}" type="pres">
      <dgm:prSet presAssocID="{2EC6675E-C03D-489F-8DC2-F9E9BF2759F9}" presName="composite" presStyleCnt="0"/>
      <dgm:spPr/>
    </dgm:pt>
    <dgm:pt modelId="{E246D324-A784-4357-A434-6616A0BB7C38}" type="pres">
      <dgm:prSet presAssocID="{2EC6675E-C03D-489F-8DC2-F9E9BF2759F9}" presName="LShape" presStyleLbl="alignNode1" presStyleIdx="0" presStyleCnt="5"/>
      <dgm:spPr/>
    </dgm:pt>
    <dgm:pt modelId="{3C244796-B6D0-4BE1-9B98-1A4C3A9620E7}" type="pres">
      <dgm:prSet presAssocID="{2EC6675E-C03D-489F-8DC2-F9E9BF2759F9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10072-6E9B-44F1-975A-73004FB788B2}" type="pres">
      <dgm:prSet presAssocID="{2EC6675E-C03D-489F-8DC2-F9E9BF2759F9}" presName="Triangle" presStyleLbl="alignNode1" presStyleIdx="1" presStyleCnt="5"/>
      <dgm:spPr>
        <a:ln>
          <a:noFill/>
        </a:ln>
      </dgm:spPr>
    </dgm:pt>
    <dgm:pt modelId="{CAA4F91C-F30D-47E8-9659-A394C28F9186}" type="pres">
      <dgm:prSet presAssocID="{1AC93D68-2C81-4D2A-AB63-C717E6FD2808}" presName="sibTrans" presStyleCnt="0"/>
      <dgm:spPr/>
    </dgm:pt>
    <dgm:pt modelId="{DE65A6C8-1400-4779-BE31-0D66A3635673}" type="pres">
      <dgm:prSet presAssocID="{1AC93D68-2C81-4D2A-AB63-C717E6FD2808}" presName="space" presStyleCnt="0"/>
      <dgm:spPr/>
    </dgm:pt>
    <dgm:pt modelId="{5BF3F0B6-1D22-421F-ADF3-D70BDD13CA54}" type="pres">
      <dgm:prSet presAssocID="{85186198-E92B-4F0E-A8F5-07CF0B6B8F6E}" presName="composite" presStyleCnt="0"/>
      <dgm:spPr/>
    </dgm:pt>
    <dgm:pt modelId="{3DCC0B63-7BC5-46BF-8101-D187EA2225CB}" type="pres">
      <dgm:prSet presAssocID="{85186198-E92B-4F0E-A8F5-07CF0B6B8F6E}" presName="LShape" presStyleLbl="alignNode1" presStyleIdx="2" presStyleCnt="5"/>
      <dgm:spPr>
        <a:solidFill>
          <a:schemeClr val="accent2"/>
        </a:solidFill>
        <a:ln>
          <a:noFill/>
        </a:ln>
      </dgm:spPr>
    </dgm:pt>
    <dgm:pt modelId="{2538298D-B373-4378-84EF-4F84E436FBF3}" type="pres">
      <dgm:prSet presAssocID="{85186198-E92B-4F0E-A8F5-07CF0B6B8F6E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345A0-EDA5-428C-8A04-D7F1F3498F9C}" type="pres">
      <dgm:prSet presAssocID="{85186198-E92B-4F0E-A8F5-07CF0B6B8F6E}" presName="Triangle" presStyleLbl="alignNode1" presStyleIdx="3" presStyleCnt="5"/>
      <dgm:spPr>
        <a:solidFill>
          <a:schemeClr val="accent2"/>
        </a:solidFill>
        <a:ln>
          <a:noFill/>
        </a:ln>
      </dgm:spPr>
    </dgm:pt>
    <dgm:pt modelId="{8783F7D2-8532-4483-BAC8-40A996751C38}" type="pres">
      <dgm:prSet presAssocID="{9EB6BD41-0813-4B18-959C-ED17AF7C10E6}" presName="sibTrans" presStyleCnt="0"/>
      <dgm:spPr/>
    </dgm:pt>
    <dgm:pt modelId="{6AC9346B-6907-49D8-AFAC-15F4CE5E01BD}" type="pres">
      <dgm:prSet presAssocID="{9EB6BD41-0813-4B18-959C-ED17AF7C10E6}" presName="space" presStyleCnt="0"/>
      <dgm:spPr/>
    </dgm:pt>
    <dgm:pt modelId="{8C249713-EA1A-41B7-A5B6-E4BB09C7DB08}" type="pres">
      <dgm:prSet presAssocID="{3788F16A-C51F-464A-981D-462D00C2E81F}" presName="composite" presStyleCnt="0"/>
      <dgm:spPr/>
    </dgm:pt>
    <dgm:pt modelId="{776DB0F5-2E59-440A-8B56-00F407F0301F}" type="pres">
      <dgm:prSet presAssocID="{3788F16A-C51F-464A-981D-462D00C2E81F}" presName="LShape" presStyleLbl="alignNode1" presStyleIdx="4" presStyleCnt="5"/>
      <dgm:spPr>
        <a:solidFill>
          <a:schemeClr val="accent5"/>
        </a:solidFill>
        <a:ln>
          <a:noFill/>
        </a:ln>
      </dgm:spPr>
    </dgm:pt>
    <dgm:pt modelId="{7E18E428-7E9E-4EFC-BF79-BE69A9F31430}" type="pres">
      <dgm:prSet presAssocID="{3788F16A-C51F-464A-981D-462D00C2E81F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A20015-7F74-42D1-AB10-EAEE197E40BE}" srcId="{DAED8338-5D98-47F1-88D5-97F78C73AE85}" destId="{3788F16A-C51F-464A-981D-462D00C2E81F}" srcOrd="2" destOrd="0" parTransId="{9445F439-CBB1-4D39-A67B-036BB718B575}" sibTransId="{4A683F4E-DFF4-4500-88EA-48135B9D9309}"/>
    <dgm:cxn modelId="{068BA5B2-BA23-45E0-AB00-8D50116A8CA3}" type="presOf" srcId="{3788F16A-C51F-464A-981D-462D00C2E81F}" destId="{7E18E428-7E9E-4EFC-BF79-BE69A9F31430}" srcOrd="0" destOrd="0" presId="urn:microsoft.com/office/officeart/2009/3/layout/StepUpProcess"/>
    <dgm:cxn modelId="{C984B046-EDEA-4AF9-9C24-DA590D326FD6}" srcId="{DAED8338-5D98-47F1-88D5-97F78C73AE85}" destId="{2EC6675E-C03D-489F-8DC2-F9E9BF2759F9}" srcOrd="0" destOrd="0" parTransId="{E128C2CD-5408-4065-ABE6-B68A519DF078}" sibTransId="{1AC93D68-2C81-4D2A-AB63-C717E6FD2808}"/>
    <dgm:cxn modelId="{91476C4C-DCC6-42B2-8F5D-FBF75169ABD6}" type="presOf" srcId="{85186198-E92B-4F0E-A8F5-07CF0B6B8F6E}" destId="{2538298D-B373-4378-84EF-4F84E436FBF3}" srcOrd="0" destOrd="0" presId="urn:microsoft.com/office/officeart/2009/3/layout/StepUpProcess"/>
    <dgm:cxn modelId="{43FED410-4340-4EA1-9D52-16F703CBED4D}" type="presOf" srcId="{DAED8338-5D98-47F1-88D5-97F78C73AE85}" destId="{564ED3EB-1021-4443-93FE-E0371ACF4467}" srcOrd="0" destOrd="0" presId="urn:microsoft.com/office/officeart/2009/3/layout/StepUpProcess"/>
    <dgm:cxn modelId="{DC53D8FF-CA4D-43A4-BBB5-7EA74D9199E5}" srcId="{DAED8338-5D98-47F1-88D5-97F78C73AE85}" destId="{85186198-E92B-4F0E-A8F5-07CF0B6B8F6E}" srcOrd="1" destOrd="0" parTransId="{D8CB46E2-C2FE-448B-BD69-B64BA52C69E5}" sibTransId="{9EB6BD41-0813-4B18-959C-ED17AF7C10E6}"/>
    <dgm:cxn modelId="{AC93E452-F1FE-4C36-9314-9BDFAFFFA428}" type="presOf" srcId="{2EC6675E-C03D-489F-8DC2-F9E9BF2759F9}" destId="{3C244796-B6D0-4BE1-9B98-1A4C3A9620E7}" srcOrd="0" destOrd="0" presId="urn:microsoft.com/office/officeart/2009/3/layout/StepUpProcess"/>
    <dgm:cxn modelId="{0361C68D-92AB-44CF-ACDF-C60A0D9BF5B3}" type="presParOf" srcId="{564ED3EB-1021-4443-93FE-E0371ACF4467}" destId="{4E7AA1ED-AA97-444F-98D1-6D0BEB995637}" srcOrd="0" destOrd="0" presId="urn:microsoft.com/office/officeart/2009/3/layout/StepUpProcess"/>
    <dgm:cxn modelId="{3785A4BE-6C05-4B1B-B4F2-AB5D3AC54AF8}" type="presParOf" srcId="{4E7AA1ED-AA97-444F-98D1-6D0BEB995637}" destId="{E246D324-A784-4357-A434-6616A0BB7C38}" srcOrd="0" destOrd="0" presId="urn:microsoft.com/office/officeart/2009/3/layout/StepUpProcess"/>
    <dgm:cxn modelId="{B2914133-538D-4DBE-A7C9-21BBF0385BC2}" type="presParOf" srcId="{4E7AA1ED-AA97-444F-98D1-6D0BEB995637}" destId="{3C244796-B6D0-4BE1-9B98-1A4C3A9620E7}" srcOrd="1" destOrd="0" presId="urn:microsoft.com/office/officeart/2009/3/layout/StepUpProcess"/>
    <dgm:cxn modelId="{600038BF-3E16-4BCF-8E5D-E15325ABEBFC}" type="presParOf" srcId="{4E7AA1ED-AA97-444F-98D1-6D0BEB995637}" destId="{97310072-6E9B-44F1-975A-73004FB788B2}" srcOrd="2" destOrd="0" presId="urn:microsoft.com/office/officeart/2009/3/layout/StepUpProcess"/>
    <dgm:cxn modelId="{27E8E24B-1633-4889-A684-D0B94151902E}" type="presParOf" srcId="{564ED3EB-1021-4443-93FE-E0371ACF4467}" destId="{CAA4F91C-F30D-47E8-9659-A394C28F9186}" srcOrd="1" destOrd="0" presId="urn:microsoft.com/office/officeart/2009/3/layout/StepUpProcess"/>
    <dgm:cxn modelId="{1E7172A8-DA02-43DE-ACFE-2C89775833CD}" type="presParOf" srcId="{CAA4F91C-F30D-47E8-9659-A394C28F9186}" destId="{DE65A6C8-1400-4779-BE31-0D66A3635673}" srcOrd="0" destOrd="0" presId="urn:microsoft.com/office/officeart/2009/3/layout/StepUpProcess"/>
    <dgm:cxn modelId="{75D72638-BE01-4BFD-B7D1-A8092E4F820B}" type="presParOf" srcId="{564ED3EB-1021-4443-93FE-E0371ACF4467}" destId="{5BF3F0B6-1D22-421F-ADF3-D70BDD13CA54}" srcOrd="2" destOrd="0" presId="urn:microsoft.com/office/officeart/2009/3/layout/StepUpProcess"/>
    <dgm:cxn modelId="{4EB958AA-23F2-4CA5-954D-E975B529134E}" type="presParOf" srcId="{5BF3F0B6-1D22-421F-ADF3-D70BDD13CA54}" destId="{3DCC0B63-7BC5-46BF-8101-D187EA2225CB}" srcOrd="0" destOrd="0" presId="urn:microsoft.com/office/officeart/2009/3/layout/StepUpProcess"/>
    <dgm:cxn modelId="{64659B7D-64D6-46E8-9BAC-9CC63251065D}" type="presParOf" srcId="{5BF3F0B6-1D22-421F-ADF3-D70BDD13CA54}" destId="{2538298D-B373-4378-84EF-4F84E436FBF3}" srcOrd="1" destOrd="0" presId="urn:microsoft.com/office/officeart/2009/3/layout/StepUpProcess"/>
    <dgm:cxn modelId="{BAE0C648-AE7C-4C5F-977A-97065402F4A3}" type="presParOf" srcId="{5BF3F0B6-1D22-421F-ADF3-D70BDD13CA54}" destId="{836345A0-EDA5-428C-8A04-D7F1F3498F9C}" srcOrd="2" destOrd="0" presId="urn:microsoft.com/office/officeart/2009/3/layout/StepUpProcess"/>
    <dgm:cxn modelId="{750846BC-5E89-40A9-88B3-240172E39814}" type="presParOf" srcId="{564ED3EB-1021-4443-93FE-E0371ACF4467}" destId="{8783F7D2-8532-4483-BAC8-40A996751C38}" srcOrd="3" destOrd="0" presId="urn:microsoft.com/office/officeart/2009/3/layout/StepUpProcess"/>
    <dgm:cxn modelId="{217FF686-34B1-4CDE-B8E8-5B1E8ACD72AE}" type="presParOf" srcId="{8783F7D2-8532-4483-BAC8-40A996751C38}" destId="{6AC9346B-6907-49D8-AFAC-15F4CE5E01BD}" srcOrd="0" destOrd="0" presId="urn:microsoft.com/office/officeart/2009/3/layout/StepUpProcess"/>
    <dgm:cxn modelId="{310B3DC4-9D94-40DC-8B64-C8A4A53FBBF9}" type="presParOf" srcId="{564ED3EB-1021-4443-93FE-E0371ACF4467}" destId="{8C249713-EA1A-41B7-A5B6-E4BB09C7DB08}" srcOrd="4" destOrd="0" presId="urn:microsoft.com/office/officeart/2009/3/layout/StepUpProcess"/>
    <dgm:cxn modelId="{9B184F3D-9CF8-49B4-9D77-EAB0878DDFF2}" type="presParOf" srcId="{8C249713-EA1A-41B7-A5B6-E4BB09C7DB08}" destId="{776DB0F5-2E59-440A-8B56-00F407F0301F}" srcOrd="0" destOrd="0" presId="urn:microsoft.com/office/officeart/2009/3/layout/StepUpProcess"/>
    <dgm:cxn modelId="{C2FB918C-D6A3-4BAC-818F-C1087FBDF313}" type="presParOf" srcId="{8C249713-EA1A-41B7-A5B6-E4BB09C7DB08}" destId="{7E18E428-7E9E-4EFC-BF79-BE69A9F3143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684E16E-0D42-44CC-A0BA-BD709ED30277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1F5E56-7AFC-4AB5-AC0F-42837C647778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1519045-C578-40D1-931F-7312FDD583BC}" type="parTrans" cxnId="{69BCE3A0-90D6-4A85-B1DD-EC6E45FA7228}">
      <dgm:prSet/>
      <dgm:spPr/>
      <dgm:t>
        <a:bodyPr/>
        <a:lstStyle/>
        <a:p>
          <a:endParaRPr lang="en-US"/>
        </a:p>
      </dgm:t>
    </dgm:pt>
    <dgm:pt modelId="{62100289-C728-4725-99A0-AB021EA7391A}" type="sibTrans" cxnId="{69BCE3A0-90D6-4A85-B1DD-EC6E45FA7228}">
      <dgm:prSet/>
      <dgm:spPr/>
      <dgm:t>
        <a:bodyPr/>
        <a:lstStyle/>
        <a:p>
          <a:endParaRPr lang="en-US"/>
        </a:p>
      </dgm:t>
    </dgm:pt>
    <dgm:pt modelId="{A1FFDAEF-F048-4298-979B-1483494DB09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41ECD762-B88A-44CB-92F8-929E4D9A68DB}" type="parTrans" cxnId="{C826A2BA-B925-4A53-8F62-78C661FBD896}">
      <dgm:prSet/>
      <dgm:spPr/>
      <dgm:t>
        <a:bodyPr/>
        <a:lstStyle/>
        <a:p>
          <a:endParaRPr lang="en-US"/>
        </a:p>
      </dgm:t>
    </dgm:pt>
    <dgm:pt modelId="{E9B9F5E1-2A63-42A6-95ED-2FAC2A518784}" type="sibTrans" cxnId="{C826A2BA-B925-4A53-8F62-78C661FBD896}">
      <dgm:prSet/>
      <dgm:spPr/>
      <dgm:t>
        <a:bodyPr/>
        <a:lstStyle/>
        <a:p>
          <a:endParaRPr lang="en-US"/>
        </a:p>
      </dgm:t>
    </dgm:pt>
    <dgm:pt modelId="{C906B31B-D9B3-4DD2-83FB-E3F2EB06AC0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5235A7AA-B942-4CC2-A30F-AC3A9475A421}" type="parTrans" cxnId="{8A50A83D-E6B9-4DAB-9E82-4D0597375D42}">
      <dgm:prSet/>
      <dgm:spPr/>
      <dgm:t>
        <a:bodyPr/>
        <a:lstStyle/>
        <a:p>
          <a:endParaRPr lang="en-US"/>
        </a:p>
      </dgm:t>
    </dgm:pt>
    <dgm:pt modelId="{23CBE466-23B8-4779-90F3-75D7F823D010}" type="sibTrans" cxnId="{8A50A83D-E6B9-4DAB-9E82-4D0597375D42}">
      <dgm:prSet/>
      <dgm:spPr/>
      <dgm:t>
        <a:bodyPr/>
        <a:lstStyle/>
        <a:p>
          <a:endParaRPr lang="en-US"/>
        </a:p>
      </dgm:t>
    </dgm:pt>
    <dgm:pt modelId="{1EA0275D-4AB0-4424-8C45-01F5AC6D178E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52390E-21A0-48C9-8014-E09A0112917F}" type="parTrans" cxnId="{0C9A12C0-DDD5-4A4E-B685-058E0545A3F4}">
      <dgm:prSet/>
      <dgm:spPr/>
      <dgm:t>
        <a:bodyPr/>
        <a:lstStyle/>
        <a:p>
          <a:endParaRPr lang="en-US"/>
        </a:p>
      </dgm:t>
    </dgm:pt>
    <dgm:pt modelId="{EC1AA2A6-4DED-428B-BDD7-CBC20F30933B}" type="sibTrans" cxnId="{0C9A12C0-DDD5-4A4E-B685-058E0545A3F4}">
      <dgm:prSet/>
      <dgm:spPr/>
      <dgm:t>
        <a:bodyPr/>
        <a:lstStyle/>
        <a:p>
          <a:endParaRPr lang="en-US"/>
        </a:p>
      </dgm:t>
    </dgm:pt>
    <dgm:pt modelId="{38551414-CAA4-4625-957F-DBA32547F101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EB88456F-51F2-4844-9693-1741B2DE8FA1}" type="parTrans" cxnId="{CB161ACF-6BE0-42E6-94E8-9FFCADAF994F}">
      <dgm:prSet/>
      <dgm:spPr/>
      <dgm:t>
        <a:bodyPr/>
        <a:lstStyle/>
        <a:p>
          <a:endParaRPr lang="en-US"/>
        </a:p>
      </dgm:t>
    </dgm:pt>
    <dgm:pt modelId="{D6082858-0D45-4BB4-B2F8-CD47CDF2C735}" type="sibTrans" cxnId="{CB161ACF-6BE0-42E6-94E8-9FFCADAF994F}">
      <dgm:prSet/>
      <dgm:spPr/>
      <dgm:t>
        <a:bodyPr/>
        <a:lstStyle/>
        <a:p>
          <a:endParaRPr lang="en-US"/>
        </a:p>
      </dgm:t>
    </dgm:pt>
    <dgm:pt modelId="{802DB653-62FB-40C1-9E27-3EF7F3B0C91A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795166EF-73B7-4EB6-8BE6-259EDF97F089}" type="parTrans" cxnId="{25C2E313-8BF8-4CC0-B9AF-D750103F64F1}">
      <dgm:prSet/>
      <dgm:spPr/>
      <dgm:t>
        <a:bodyPr/>
        <a:lstStyle/>
        <a:p>
          <a:endParaRPr lang="en-US"/>
        </a:p>
      </dgm:t>
    </dgm:pt>
    <dgm:pt modelId="{C9130A00-753C-401A-BED1-901378FE35AC}" type="sibTrans" cxnId="{25C2E313-8BF8-4CC0-B9AF-D750103F64F1}">
      <dgm:prSet/>
      <dgm:spPr/>
      <dgm:t>
        <a:bodyPr/>
        <a:lstStyle/>
        <a:p>
          <a:endParaRPr lang="en-US"/>
        </a:p>
      </dgm:t>
    </dgm:pt>
    <dgm:pt modelId="{95FE4306-C267-4EC5-9DF9-4EE65C7F4C68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4CB18499-690E-4464-BC5B-32E3C185F306}" type="parTrans" cxnId="{B3B2F151-4130-4BEA-A32C-E41F9F2C4C1C}">
      <dgm:prSet/>
      <dgm:spPr/>
      <dgm:t>
        <a:bodyPr/>
        <a:lstStyle/>
        <a:p>
          <a:endParaRPr lang="en-US"/>
        </a:p>
      </dgm:t>
    </dgm:pt>
    <dgm:pt modelId="{89C29877-689F-426C-8A6B-7F945E8B162D}" type="sibTrans" cxnId="{B3B2F151-4130-4BEA-A32C-E41F9F2C4C1C}">
      <dgm:prSet/>
      <dgm:spPr/>
      <dgm:t>
        <a:bodyPr/>
        <a:lstStyle/>
        <a:p>
          <a:endParaRPr lang="en-US"/>
        </a:p>
      </dgm:t>
    </dgm:pt>
    <dgm:pt modelId="{7762100D-231F-4BE8-814E-CB739F912A10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80F11677-FCCA-4628-A6B4-7691E536202C}" type="parTrans" cxnId="{DB13EA5A-4532-48E9-9D2C-9B156FDD4789}">
      <dgm:prSet/>
      <dgm:spPr/>
      <dgm:t>
        <a:bodyPr/>
        <a:lstStyle/>
        <a:p>
          <a:endParaRPr lang="en-US"/>
        </a:p>
      </dgm:t>
    </dgm:pt>
    <dgm:pt modelId="{220C705E-AF24-4071-AF4B-47BF945CF705}" type="sibTrans" cxnId="{DB13EA5A-4532-48E9-9D2C-9B156FDD4789}">
      <dgm:prSet/>
      <dgm:spPr/>
      <dgm:t>
        <a:bodyPr/>
        <a:lstStyle/>
        <a:p>
          <a:endParaRPr lang="en-US"/>
        </a:p>
      </dgm:t>
    </dgm:pt>
    <dgm:pt modelId="{E7915F7D-DA2E-44E4-8F57-B0BD80ADB21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dirty="0">
            <a:solidFill>
              <a:schemeClr val="bg1"/>
            </a:solidFill>
            <a:latin typeface="Bebas Neue" panose="020B0606020202050201" pitchFamily="34" charset="0"/>
          </a:endParaRPr>
        </a:p>
      </dgm:t>
    </dgm:pt>
    <dgm:pt modelId="{1F5F2F42-D786-4F8E-8BF3-B078AC8C6FFE}" type="parTrans" cxnId="{C11A58C2-C362-437A-BB93-6C025EA5B5DF}">
      <dgm:prSet/>
      <dgm:spPr/>
      <dgm:t>
        <a:bodyPr/>
        <a:lstStyle/>
        <a:p>
          <a:endParaRPr lang="en-US"/>
        </a:p>
      </dgm:t>
    </dgm:pt>
    <dgm:pt modelId="{16873CAC-A5BC-4CFA-8ED9-A190F1FD3AE8}" type="sibTrans" cxnId="{C11A58C2-C362-437A-BB93-6C025EA5B5DF}">
      <dgm:prSet/>
      <dgm:spPr/>
      <dgm:t>
        <a:bodyPr/>
        <a:lstStyle/>
        <a:p>
          <a:endParaRPr lang="en-US"/>
        </a:p>
      </dgm:t>
    </dgm:pt>
    <dgm:pt modelId="{B5CA47EE-F43B-425F-A3B6-FF74CE84B0F9}" type="pres">
      <dgm:prSet presAssocID="{0684E16E-0D42-44CC-A0BA-BD709ED3027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BC17C8-9255-4856-A52C-16459A4E621E}" type="pres">
      <dgm:prSet presAssocID="{6D1F5E56-7AFC-4AB5-AC0F-42837C647778}" presName="compNode" presStyleCnt="0"/>
      <dgm:spPr/>
    </dgm:pt>
    <dgm:pt modelId="{D3EAC3BE-0F17-466B-A4D3-64F165225A6E}" type="pres">
      <dgm:prSet presAssocID="{6D1F5E56-7AFC-4AB5-AC0F-42837C647778}" presName="noGeometry" presStyleCnt="0"/>
      <dgm:spPr/>
    </dgm:pt>
    <dgm:pt modelId="{444E48C7-ABCC-4286-A4BD-FF505EA4306D}" type="pres">
      <dgm:prSet presAssocID="{6D1F5E56-7AFC-4AB5-AC0F-42837C647778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60515-5E9E-4AEC-B03E-5069DCE55A22}" type="pres">
      <dgm:prSet presAssocID="{6D1F5E56-7AFC-4AB5-AC0F-42837C647778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CD1CE8B5-C727-405D-98E9-5CCD397F9A7C}" type="pres">
      <dgm:prSet presAssocID="{6D1F5E56-7AFC-4AB5-AC0F-42837C64777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DE6380-33E8-4F45-BB94-56A22CF20D3E}" type="pres">
      <dgm:prSet presAssocID="{6D1F5E56-7AFC-4AB5-AC0F-42837C647778}" presName="aSpace" presStyleCnt="0"/>
      <dgm:spPr/>
    </dgm:pt>
    <dgm:pt modelId="{557E9014-9391-4B25-9376-C97D082CB4C2}" type="pres">
      <dgm:prSet presAssocID="{1EA0275D-4AB0-4424-8C45-01F5AC6D178E}" presName="compNode" presStyleCnt="0"/>
      <dgm:spPr/>
    </dgm:pt>
    <dgm:pt modelId="{49FD2208-29B1-4274-8260-956828FACEAD}" type="pres">
      <dgm:prSet presAssocID="{1EA0275D-4AB0-4424-8C45-01F5AC6D178E}" presName="noGeometry" presStyleCnt="0"/>
      <dgm:spPr/>
    </dgm:pt>
    <dgm:pt modelId="{3754F85D-66AD-43E4-9DEB-0B31FFA337EF}" type="pres">
      <dgm:prSet presAssocID="{1EA0275D-4AB0-4424-8C45-01F5AC6D178E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EE373-A663-4B55-A110-D136A2E2A59B}" type="pres">
      <dgm:prSet presAssocID="{1EA0275D-4AB0-4424-8C45-01F5AC6D178E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C15434D5-8875-46F1-A81F-522E52662DC9}" type="pres">
      <dgm:prSet presAssocID="{1EA0275D-4AB0-4424-8C45-01F5AC6D178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0AF97-FEDD-4C38-BD77-18B1376481A2}" type="pres">
      <dgm:prSet presAssocID="{1EA0275D-4AB0-4424-8C45-01F5AC6D178E}" presName="aSpace" presStyleCnt="0"/>
      <dgm:spPr/>
    </dgm:pt>
    <dgm:pt modelId="{0626407F-B59E-4D4D-B626-28865C4D091E}" type="pres">
      <dgm:prSet presAssocID="{95FE4306-C267-4EC5-9DF9-4EE65C7F4C68}" presName="compNode" presStyleCnt="0"/>
      <dgm:spPr/>
    </dgm:pt>
    <dgm:pt modelId="{4A1DD684-8B9F-44E0-99C4-393A5879CCF6}" type="pres">
      <dgm:prSet presAssocID="{95FE4306-C267-4EC5-9DF9-4EE65C7F4C68}" presName="noGeometry" presStyleCnt="0"/>
      <dgm:spPr/>
    </dgm:pt>
    <dgm:pt modelId="{3E314BAA-E062-4F36-84D7-4262F90CBFB5}" type="pres">
      <dgm:prSet presAssocID="{95FE4306-C267-4EC5-9DF9-4EE65C7F4C68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A32463-E6E1-45A1-AFD7-2C0C724DA50F}" type="pres">
      <dgm:prSet presAssocID="{95FE4306-C267-4EC5-9DF9-4EE65C7F4C68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48D7BD88-25ED-4468-A2C0-EB076A66D836}" type="pres">
      <dgm:prSet presAssocID="{95FE4306-C267-4EC5-9DF9-4EE65C7F4C6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D01924-114E-4ECD-A8B7-DF475DB1517D}" type="presOf" srcId="{802DB653-62FB-40C1-9E27-3EF7F3B0C91A}" destId="{3754F85D-66AD-43E4-9DEB-0B31FFA337EF}" srcOrd="0" destOrd="1" presId="urn:microsoft.com/office/officeart/2005/8/layout/hProcess6"/>
    <dgm:cxn modelId="{25C2E313-8BF8-4CC0-B9AF-D750103F64F1}" srcId="{1EA0275D-4AB0-4424-8C45-01F5AC6D178E}" destId="{802DB653-62FB-40C1-9E27-3EF7F3B0C91A}" srcOrd="1" destOrd="0" parTransId="{795166EF-73B7-4EB6-8BE6-259EDF97F089}" sibTransId="{C9130A00-753C-401A-BED1-901378FE35AC}"/>
    <dgm:cxn modelId="{C826A2BA-B925-4A53-8F62-78C661FBD896}" srcId="{6D1F5E56-7AFC-4AB5-AC0F-42837C647778}" destId="{A1FFDAEF-F048-4298-979B-1483494DB098}" srcOrd="0" destOrd="0" parTransId="{41ECD762-B88A-44CB-92F8-929E4D9A68DB}" sibTransId="{E9B9F5E1-2A63-42A6-95ED-2FAC2A518784}"/>
    <dgm:cxn modelId="{69BCE3A0-90D6-4A85-B1DD-EC6E45FA7228}" srcId="{0684E16E-0D42-44CC-A0BA-BD709ED30277}" destId="{6D1F5E56-7AFC-4AB5-AC0F-42837C647778}" srcOrd="0" destOrd="0" parTransId="{E1519045-C578-40D1-931F-7312FDD583BC}" sibTransId="{62100289-C728-4725-99A0-AB021EA7391A}"/>
    <dgm:cxn modelId="{7D86C6E0-F4A5-4520-AC93-B7D51830C6A9}" type="presOf" srcId="{1EA0275D-4AB0-4424-8C45-01F5AC6D178E}" destId="{C15434D5-8875-46F1-A81F-522E52662DC9}" srcOrd="0" destOrd="0" presId="urn:microsoft.com/office/officeart/2005/8/layout/hProcess6"/>
    <dgm:cxn modelId="{A57691F4-6567-4AA7-80FB-E9BDCCF38F9F}" type="presOf" srcId="{A1FFDAEF-F048-4298-979B-1483494DB098}" destId="{444E48C7-ABCC-4286-A4BD-FF505EA4306D}" srcOrd="0" destOrd="0" presId="urn:microsoft.com/office/officeart/2005/8/layout/hProcess6"/>
    <dgm:cxn modelId="{DB13EA5A-4532-48E9-9D2C-9B156FDD4789}" srcId="{95FE4306-C267-4EC5-9DF9-4EE65C7F4C68}" destId="{7762100D-231F-4BE8-814E-CB739F912A10}" srcOrd="0" destOrd="0" parTransId="{80F11677-FCCA-4628-A6B4-7691E536202C}" sibTransId="{220C705E-AF24-4071-AF4B-47BF945CF705}"/>
    <dgm:cxn modelId="{C54DBB3F-6514-4D6F-8DA2-7242C27EB592}" type="presOf" srcId="{7762100D-231F-4BE8-814E-CB739F912A10}" destId="{B1A32463-E6E1-45A1-AFD7-2C0C724DA50F}" srcOrd="1" destOrd="0" presId="urn:microsoft.com/office/officeart/2005/8/layout/hProcess6"/>
    <dgm:cxn modelId="{8A50A83D-E6B9-4DAB-9E82-4D0597375D42}" srcId="{6D1F5E56-7AFC-4AB5-AC0F-42837C647778}" destId="{C906B31B-D9B3-4DD2-83FB-E3F2EB06AC0E}" srcOrd="1" destOrd="0" parTransId="{5235A7AA-B942-4CC2-A30F-AC3A9475A421}" sibTransId="{23CBE466-23B8-4779-90F3-75D7F823D010}"/>
    <dgm:cxn modelId="{E5AFA009-E65C-41D1-83F7-3337F4ED953D}" type="presOf" srcId="{95FE4306-C267-4EC5-9DF9-4EE65C7F4C68}" destId="{48D7BD88-25ED-4468-A2C0-EB076A66D836}" srcOrd="0" destOrd="0" presId="urn:microsoft.com/office/officeart/2005/8/layout/hProcess6"/>
    <dgm:cxn modelId="{FFCB84B5-A9EB-4921-8931-CA7503F5F67B}" type="presOf" srcId="{E7915F7D-DA2E-44E4-8F57-B0BD80ADB212}" destId="{3E314BAA-E062-4F36-84D7-4262F90CBFB5}" srcOrd="0" destOrd="1" presId="urn:microsoft.com/office/officeart/2005/8/layout/hProcess6"/>
    <dgm:cxn modelId="{D7111528-52E3-453D-9225-04C9038D2F30}" type="presOf" srcId="{38551414-CAA4-4625-957F-DBA32547F101}" destId="{3754F85D-66AD-43E4-9DEB-0B31FFA337EF}" srcOrd="0" destOrd="0" presId="urn:microsoft.com/office/officeart/2005/8/layout/hProcess6"/>
    <dgm:cxn modelId="{B92231DB-0AE7-4277-B856-404360C569D7}" type="presOf" srcId="{E7915F7D-DA2E-44E4-8F57-B0BD80ADB212}" destId="{B1A32463-E6E1-45A1-AFD7-2C0C724DA50F}" srcOrd="1" destOrd="1" presId="urn:microsoft.com/office/officeart/2005/8/layout/hProcess6"/>
    <dgm:cxn modelId="{F2F704FC-3856-49BA-AA53-62067289B68D}" type="presOf" srcId="{38551414-CAA4-4625-957F-DBA32547F101}" destId="{130EE373-A663-4B55-A110-D136A2E2A59B}" srcOrd="1" destOrd="0" presId="urn:microsoft.com/office/officeart/2005/8/layout/hProcess6"/>
    <dgm:cxn modelId="{48980BE9-0848-4A53-BCB2-12DCB8A6E94A}" type="presOf" srcId="{0684E16E-0D42-44CC-A0BA-BD709ED30277}" destId="{B5CA47EE-F43B-425F-A3B6-FF74CE84B0F9}" srcOrd="0" destOrd="0" presId="urn:microsoft.com/office/officeart/2005/8/layout/hProcess6"/>
    <dgm:cxn modelId="{36E96EB3-684E-43F2-A734-8783E1D9EAF1}" type="presOf" srcId="{802DB653-62FB-40C1-9E27-3EF7F3B0C91A}" destId="{130EE373-A663-4B55-A110-D136A2E2A59B}" srcOrd="1" destOrd="1" presId="urn:microsoft.com/office/officeart/2005/8/layout/hProcess6"/>
    <dgm:cxn modelId="{BD866F18-AD97-403C-B7F5-380645F34842}" type="presOf" srcId="{C906B31B-D9B3-4DD2-83FB-E3F2EB06AC0E}" destId="{81C60515-5E9E-4AEC-B03E-5069DCE55A22}" srcOrd="1" destOrd="1" presId="urn:microsoft.com/office/officeart/2005/8/layout/hProcess6"/>
    <dgm:cxn modelId="{0C9A12C0-DDD5-4A4E-B685-058E0545A3F4}" srcId="{0684E16E-0D42-44CC-A0BA-BD709ED30277}" destId="{1EA0275D-4AB0-4424-8C45-01F5AC6D178E}" srcOrd="1" destOrd="0" parTransId="{9F52390E-21A0-48C9-8014-E09A0112917F}" sibTransId="{EC1AA2A6-4DED-428B-BDD7-CBC20F30933B}"/>
    <dgm:cxn modelId="{7D7194E7-B9AA-4E94-980B-E061E77459A5}" type="presOf" srcId="{A1FFDAEF-F048-4298-979B-1483494DB098}" destId="{81C60515-5E9E-4AEC-B03E-5069DCE55A22}" srcOrd="1" destOrd="0" presId="urn:microsoft.com/office/officeart/2005/8/layout/hProcess6"/>
    <dgm:cxn modelId="{5DF25E81-81C2-462B-9ABD-056729BCB9E7}" type="presOf" srcId="{C906B31B-D9B3-4DD2-83FB-E3F2EB06AC0E}" destId="{444E48C7-ABCC-4286-A4BD-FF505EA4306D}" srcOrd="0" destOrd="1" presId="urn:microsoft.com/office/officeart/2005/8/layout/hProcess6"/>
    <dgm:cxn modelId="{7E426F64-55C7-467F-9667-DD816AFCD237}" type="presOf" srcId="{7762100D-231F-4BE8-814E-CB739F912A10}" destId="{3E314BAA-E062-4F36-84D7-4262F90CBFB5}" srcOrd="0" destOrd="0" presId="urn:microsoft.com/office/officeart/2005/8/layout/hProcess6"/>
    <dgm:cxn modelId="{CB161ACF-6BE0-42E6-94E8-9FFCADAF994F}" srcId="{1EA0275D-4AB0-4424-8C45-01F5AC6D178E}" destId="{38551414-CAA4-4625-957F-DBA32547F101}" srcOrd="0" destOrd="0" parTransId="{EB88456F-51F2-4844-9693-1741B2DE8FA1}" sibTransId="{D6082858-0D45-4BB4-B2F8-CD47CDF2C735}"/>
    <dgm:cxn modelId="{C11A58C2-C362-437A-BB93-6C025EA5B5DF}" srcId="{95FE4306-C267-4EC5-9DF9-4EE65C7F4C68}" destId="{E7915F7D-DA2E-44E4-8F57-B0BD80ADB212}" srcOrd="1" destOrd="0" parTransId="{1F5F2F42-D786-4F8E-8BF3-B078AC8C6FFE}" sibTransId="{16873CAC-A5BC-4CFA-8ED9-A190F1FD3AE8}"/>
    <dgm:cxn modelId="{B3B2F151-4130-4BEA-A32C-E41F9F2C4C1C}" srcId="{0684E16E-0D42-44CC-A0BA-BD709ED30277}" destId="{95FE4306-C267-4EC5-9DF9-4EE65C7F4C68}" srcOrd="2" destOrd="0" parTransId="{4CB18499-690E-4464-BC5B-32E3C185F306}" sibTransId="{89C29877-689F-426C-8A6B-7F945E8B162D}"/>
    <dgm:cxn modelId="{AE295EFE-10A4-4B70-837C-4212679B4810}" type="presOf" srcId="{6D1F5E56-7AFC-4AB5-AC0F-42837C647778}" destId="{CD1CE8B5-C727-405D-98E9-5CCD397F9A7C}" srcOrd="0" destOrd="0" presId="urn:microsoft.com/office/officeart/2005/8/layout/hProcess6"/>
    <dgm:cxn modelId="{889C0843-1FCB-44F3-9F20-ECAA87D25C84}" type="presParOf" srcId="{B5CA47EE-F43B-425F-A3B6-FF74CE84B0F9}" destId="{52BC17C8-9255-4856-A52C-16459A4E621E}" srcOrd="0" destOrd="0" presId="urn:microsoft.com/office/officeart/2005/8/layout/hProcess6"/>
    <dgm:cxn modelId="{F670C389-4C32-4B04-8CBE-F3B8537FE174}" type="presParOf" srcId="{52BC17C8-9255-4856-A52C-16459A4E621E}" destId="{D3EAC3BE-0F17-466B-A4D3-64F165225A6E}" srcOrd="0" destOrd="0" presId="urn:microsoft.com/office/officeart/2005/8/layout/hProcess6"/>
    <dgm:cxn modelId="{4E6ED3D4-2964-4B1F-811C-38B73010F057}" type="presParOf" srcId="{52BC17C8-9255-4856-A52C-16459A4E621E}" destId="{444E48C7-ABCC-4286-A4BD-FF505EA4306D}" srcOrd="1" destOrd="0" presId="urn:microsoft.com/office/officeart/2005/8/layout/hProcess6"/>
    <dgm:cxn modelId="{A6A1CEA2-40FA-4D59-AC60-E907760C13E9}" type="presParOf" srcId="{52BC17C8-9255-4856-A52C-16459A4E621E}" destId="{81C60515-5E9E-4AEC-B03E-5069DCE55A22}" srcOrd="2" destOrd="0" presId="urn:microsoft.com/office/officeart/2005/8/layout/hProcess6"/>
    <dgm:cxn modelId="{3D480DCA-5673-4ADB-97A7-DE1829A3CAFA}" type="presParOf" srcId="{52BC17C8-9255-4856-A52C-16459A4E621E}" destId="{CD1CE8B5-C727-405D-98E9-5CCD397F9A7C}" srcOrd="3" destOrd="0" presId="urn:microsoft.com/office/officeart/2005/8/layout/hProcess6"/>
    <dgm:cxn modelId="{9817C5B7-23E9-4AAA-8FC9-BC3CCE6E4E7A}" type="presParOf" srcId="{B5CA47EE-F43B-425F-A3B6-FF74CE84B0F9}" destId="{ECDE6380-33E8-4F45-BB94-56A22CF20D3E}" srcOrd="1" destOrd="0" presId="urn:microsoft.com/office/officeart/2005/8/layout/hProcess6"/>
    <dgm:cxn modelId="{754BA2A6-A5E4-4233-8990-08F825F58672}" type="presParOf" srcId="{B5CA47EE-F43B-425F-A3B6-FF74CE84B0F9}" destId="{557E9014-9391-4B25-9376-C97D082CB4C2}" srcOrd="2" destOrd="0" presId="urn:microsoft.com/office/officeart/2005/8/layout/hProcess6"/>
    <dgm:cxn modelId="{48DB67F8-4377-47F2-8D20-24F6393A1BA7}" type="presParOf" srcId="{557E9014-9391-4B25-9376-C97D082CB4C2}" destId="{49FD2208-29B1-4274-8260-956828FACEAD}" srcOrd="0" destOrd="0" presId="urn:microsoft.com/office/officeart/2005/8/layout/hProcess6"/>
    <dgm:cxn modelId="{DA4C8FDE-4DDC-4A5F-9E58-2F330FEDBC78}" type="presParOf" srcId="{557E9014-9391-4B25-9376-C97D082CB4C2}" destId="{3754F85D-66AD-43E4-9DEB-0B31FFA337EF}" srcOrd="1" destOrd="0" presId="urn:microsoft.com/office/officeart/2005/8/layout/hProcess6"/>
    <dgm:cxn modelId="{580D1AE9-C5AF-4FC7-8852-3B35F1A207DD}" type="presParOf" srcId="{557E9014-9391-4B25-9376-C97D082CB4C2}" destId="{130EE373-A663-4B55-A110-D136A2E2A59B}" srcOrd="2" destOrd="0" presId="urn:microsoft.com/office/officeart/2005/8/layout/hProcess6"/>
    <dgm:cxn modelId="{DE990965-A861-4F65-AB58-E8C2CDC886AD}" type="presParOf" srcId="{557E9014-9391-4B25-9376-C97D082CB4C2}" destId="{C15434D5-8875-46F1-A81F-522E52662DC9}" srcOrd="3" destOrd="0" presId="urn:microsoft.com/office/officeart/2005/8/layout/hProcess6"/>
    <dgm:cxn modelId="{F0D3BFDB-2DAE-4EDA-9D99-1C6D5C0D1C6F}" type="presParOf" srcId="{B5CA47EE-F43B-425F-A3B6-FF74CE84B0F9}" destId="{F2B0AF97-FEDD-4C38-BD77-18B1376481A2}" srcOrd="3" destOrd="0" presId="urn:microsoft.com/office/officeart/2005/8/layout/hProcess6"/>
    <dgm:cxn modelId="{565AC414-DA97-472B-939C-6F0431624623}" type="presParOf" srcId="{B5CA47EE-F43B-425F-A3B6-FF74CE84B0F9}" destId="{0626407F-B59E-4D4D-B626-28865C4D091E}" srcOrd="4" destOrd="0" presId="urn:microsoft.com/office/officeart/2005/8/layout/hProcess6"/>
    <dgm:cxn modelId="{9AD8ACE4-1071-4981-8936-55F9AA78A6A3}" type="presParOf" srcId="{0626407F-B59E-4D4D-B626-28865C4D091E}" destId="{4A1DD684-8B9F-44E0-99C4-393A5879CCF6}" srcOrd="0" destOrd="0" presId="urn:microsoft.com/office/officeart/2005/8/layout/hProcess6"/>
    <dgm:cxn modelId="{E4B70A12-97BA-48DE-9AA8-6F82C104533E}" type="presParOf" srcId="{0626407F-B59E-4D4D-B626-28865C4D091E}" destId="{3E314BAA-E062-4F36-84D7-4262F90CBFB5}" srcOrd="1" destOrd="0" presId="urn:microsoft.com/office/officeart/2005/8/layout/hProcess6"/>
    <dgm:cxn modelId="{93687893-AC74-44ED-B5CB-3FBA510B0E1B}" type="presParOf" srcId="{0626407F-B59E-4D4D-B626-28865C4D091E}" destId="{B1A32463-E6E1-45A1-AFD7-2C0C724DA50F}" srcOrd="2" destOrd="0" presId="urn:microsoft.com/office/officeart/2005/8/layout/hProcess6"/>
    <dgm:cxn modelId="{E863C181-5DA4-40DE-85E4-22271F0BAD28}" type="presParOf" srcId="{0626407F-B59E-4D4D-B626-28865C4D091E}" destId="{48D7BD88-25ED-4468-A2C0-EB076A66D836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1A6899E-3553-4BA3-BF18-CFA49723A375}" type="doc">
      <dgm:prSet loTypeId="urn:microsoft.com/office/officeart/2009/3/layout/Phased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02E390-4FDF-4C48-AC80-303C6DBDAF70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A41E525-9586-4092-B425-7F42A5E00713}" type="parTrans" cxnId="{DE8EA8EB-8601-4892-91AE-D631A24CAB08}">
      <dgm:prSet/>
      <dgm:spPr/>
      <dgm:t>
        <a:bodyPr/>
        <a:lstStyle/>
        <a:p>
          <a:endParaRPr lang="en-US"/>
        </a:p>
      </dgm:t>
    </dgm:pt>
    <dgm:pt modelId="{CDE9B2E2-6EA4-4114-A950-861892E63FE2}" type="sibTrans" cxnId="{DE8EA8EB-8601-4892-91AE-D631A24CAB08}">
      <dgm:prSet/>
      <dgm:spPr/>
      <dgm:t>
        <a:bodyPr/>
        <a:lstStyle/>
        <a:p>
          <a:endParaRPr lang="en-US"/>
        </a:p>
      </dgm:t>
    </dgm:pt>
    <dgm:pt modelId="{3EAC6497-935A-40C6-80CF-8ADBAFB92A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6B3CC595-E666-461C-8DDC-08D0A51C4909}" type="parTrans" cxnId="{AECE1C11-E951-4E1A-B182-8BA66678B0D3}">
      <dgm:prSet/>
      <dgm:spPr/>
      <dgm:t>
        <a:bodyPr/>
        <a:lstStyle/>
        <a:p>
          <a:endParaRPr lang="en-US"/>
        </a:p>
      </dgm:t>
    </dgm:pt>
    <dgm:pt modelId="{E18F42F6-8853-406E-988D-52ACE99F9751}" type="sibTrans" cxnId="{AECE1C11-E951-4E1A-B182-8BA66678B0D3}">
      <dgm:prSet/>
      <dgm:spPr/>
      <dgm:t>
        <a:bodyPr/>
        <a:lstStyle/>
        <a:p>
          <a:endParaRPr lang="en-US"/>
        </a:p>
      </dgm:t>
    </dgm:pt>
    <dgm:pt modelId="{81A968B2-B8B0-461C-8FFF-8B54465DF9F7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868EDDB-EEE6-4BA6-BCDB-24AAA77A76DD}" type="parTrans" cxnId="{21C92A0D-E538-43D9-922A-352B14A7A033}">
      <dgm:prSet/>
      <dgm:spPr/>
      <dgm:t>
        <a:bodyPr/>
        <a:lstStyle/>
        <a:p>
          <a:endParaRPr lang="en-US"/>
        </a:p>
      </dgm:t>
    </dgm:pt>
    <dgm:pt modelId="{F6486A8D-DEC2-402C-AA3B-855C5E7C97EF}" type="sibTrans" cxnId="{21C92A0D-E538-43D9-922A-352B14A7A033}">
      <dgm:prSet/>
      <dgm:spPr/>
      <dgm:t>
        <a:bodyPr/>
        <a:lstStyle/>
        <a:p>
          <a:endParaRPr lang="en-US"/>
        </a:p>
      </dgm:t>
    </dgm:pt>
    <dgm:pt modelId="{5624233D-B100-48E2-8C21-D88101D63C13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21B6F6B-6BE3-4853-8C38-5786B2C39867}" type="parTrans" cxnId="{AAB5241B-5FB5-4ABE-91B5-CCFF75194444}">
      <dgm:prSet/>
      <dgm:spPr/>
      <dgm:t>
        <a:bodyPr/>
        <a:lstStyle/>
        <a:p>
          <a:endParaRPr lang="en-US"/>
        </a:p>
      </dgm:t>
    </dgm:pt>
    <dgm:pt modelId="{981EF252-B8DA-48FA-BD7D-1E9B0CBBA4EE}" type="sibTrans" cxnId="{AAB5241B-5FB5-4ABE-91B5-CCFF75194444}">
      <dgm:prSet/>
      <dgm:spPr/>
      <dgm:t>
        <a:bodyPr/>
        <a:lstStyle/>
        <a:p>
          <a:endParaRPr lang="en-US"/>
        </a:p>
      </dgm:t>
    </dgm:pt>
    <dgm:pt modelId="{9312BB5F-4DDD-4EB8-9845-20644784ECAB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6BECE26-9F2F-46DE-A056-1581EA99470A}" type="parTrans" cxnId="{917E72CC-5045-4BAC-9D5A-21C3DDAF3B53}">
      <dgm:prSet/>
      <dgm:spPr/>
      <dgm:t>
        <a:bodyPr/>
        <a:lstStyle/>
        <a:p>
          <a:endParaRPr lang="en-US"/>
        </a:p>
      </dgm:t>
    </dgm:pt>
    <dgm:pt modelId="{A97E7851-D47C-4775-B623-8D447F0BCB7C}" type="sibTrans" cxnId="{917E72CC-5045-4BAC-9D5A-21C3DDAF3B53}">
      <dgm:prSet/>
      <dgm:spPr/>
      <dgm:t>
        <a:bodyPr/>
        <a:lstStyle/>
        <a:p>
          <a:endParaRPr lang="en-US"/>
        </a:p>
      </dgm:t>
    </dgm:pt>
    <dgm:pt modelId="{48ECCF32-AB1C-4398-A79F-DC2ADA5F55A2}">
      <dgm:prSet phldrT="[Text]"/>
      <dgm:spPr>
        <a:solidFill>
          <a:schemeClr val="accent3">
            <a:alpha val="97000"/>
          </a:schemeClr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F9CA687-2A77-494D-942A-0418A06867B9}" type="parTrans" cxnId="{696E4A61-4411-4506-8E2E-6B937A96AED6}">
      <dgm:prSet/>
      <dgm:spPr/>
      <dgm:t>
        <a:bodyPr/>
        <a:lstStyle/>
        <a:p>
          <a:endParaRPr lang="en-US"/>
        </a:p>
      </dgm:t>
    </dgm:pt>
    <dgm:pt modelId="{AC31A268-D6DB-4616-8DEE-C046A9E15F84}" type="sibTrans" cxnId="{696E4A61-4411-4506-8E2E-6B937A96AED6}">
      <dgm:prSet/>
      <dgm:spPr/>
      <dgm:t>
        <a:bodyPr/>
        <a:lstStyle/>
        <a:p>
          <a:endParaRPr lang="en-US"/>
        </a:p>
      </dgm:t>
    </dgm:pt>
    <dgm:pt modelId="{AC68E0B5-BCF1-4E45-A026-99300F14A6E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3A64141-FD93-445E-ABF7-A66D552CFEE9}" type="parTrans" cxnId="{A3D3B95F-CC0D-4008-B893-CCBAC15C7205}">
      <dgm:prSet/>
      <dgm:spPr/>
      <dgm:t>
        <a:bodyPr/>
        <a:lstStyle/>
        <a:p>
          <a:endParaRPr lang="en-US"/>
        </a:p>
      </dgm:t>
    </dgm:pt>
    <dgm:pt modelId="{49B12252-1717-4488-AD7E-0CF9A8BC360A}" type="sibTrans" cxnId="{A3D3B95F-CC0D-4008-B893-CCBAC15C7205}">
      <dgm:prSet/>
      <dgm:spPr/>
      <dgm:t>
        <a:bodyPr/>
        <a:lstStyle/>
        <a:p>
          <a:endParaRPr lang="en-US"/>
        </a:p>
      </dgm:t>
    </dgm:pt>
    <dgm:pt modelId="{20EDB038-299A-4B83-852F-0DC27B82B627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83A8E75E-C0CB-46A4-A1EF-6C238722C8A9}" type="parTrans" cxnId="{F2BEBDF4-77FE-4A6A-928D-B616321F0D9E}">
      <dgm:prSet/>
      <dgm:spPr/>
      <dgm:t>
        <a:bodyPr/>
        <a:lstStyle/>
        <a:p>
          <a:endParaRPr lang="en-US"/>
        </a:p>
      </dgm:t>
    </dgm:pt>
    <dgm:pt modelId="{8CDE399E-C6A1-405C-8FE7-42FD34A1DBD5}" type="sibTrans" cxnId="{F2BEBDF4-77FE-4A6A-928D-B616321F0D9E}">
      <dgm:prSet/>
      <dgm:spPr/>
      <dgm:t>
        <a:bodyPr/>
        <a:lstStyle/>
        <a:p>
          <a:endParaRPr lang="en-US"/>
        </a:p>
      </dgm:t>
    </dgm:pt>
    <dgm:pt modelId="{90C8615A-DEDF-4771-AC15-30B9A51D3E04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15AB46E5-D80F-4D3E-AC3F-5758B8618C8B}" type="sibTrans" cxnId="{61569709-7AE2-40A6-A59D-6A1B97FC2548}">
      <dgm:prSet/>
      <dgm:spPr/>
      <dgm:t>
        <a:bodyPr/>
        <a:lstStyle/>
        <a:p>
          <a:endParaRPr lang="en-US"/>
        </a:p>
      </dgm:t>
    </dgm:pt>
    <dgm:pt modelId="{EB29C976-51B4-4A21-A04F-D7DBAB0DDF3A}" type="parTrans" cxnId="{61569709-7AE2-40A6-A59D-6A1B97FC2548}">
      <dgm:prSet/>
      <dgm:spPr/>
      <dgm:t>
        <a:bodyPr/>
        <a:lstStyle/>
        <a:p>
          <a:endParaRPr lang="en-US"/>
        </a:p>
      </dgm:t>
    </dgm:pt>
    <dgm:pt modelId="{6C6E2503-D497-4678-883A-ECDD73A2FDC8}" type="pres">
      <dgm:prSet presAssocID="{E1A6899E-3553-4BA3-BF18-CFA49723A375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44DC4DF-2F25-437F-96D2-49AB014127CE}" type="pres">
      <dgm:prSet presAssocID="{E1A6899E-3553-4BA3-BF18-CFA49723A375}" presName="arc1" presStyleLbl="node1" presStyleIdx="0" presStyleCnt="4"/>
      <dgm:spPr>
        <a:solidFill>
          <a:schemeClr val="accent4">
            <a:lumMod val="75000"/>
          </a:schemeClr>
        </a:solidFill>
      </dgm:spPr>
    </dgm:pt>
    <dgm:pt modelId="{5EA465BB-BEA5-450C-B576-B088F04BC6F2}" type="pres">
      <dgm:prSet presAssocID="{E1A6899E-3553-4BA3-BF18-CFA49723A375}" presName="arc3" presStyleLbl="node1" presStyleIdx="1" presStyleCnt="4"/>
      <dgm:spPr>
        <a:solidFill>
          <a:schemeClr val="accent6">
            <a:lumMod val="50000"/>
          </a:schemeClr>
        </a:solidFill>
      </dgm:spPr>
    </dgm:pt>
    <dgm:pt modelId="{FF083C14-D2D6-4437-94EB-EB107BFFFB0D}" type="pres">
      <dgm:prSet presAssocID="{E1A6899E-3553-4BA3-BF18-CFA49723A375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42BB1-6849-40F4-80C7-E841782A26E2}" type="pres">
      <dgm:prSet presAssocID="{E1A6899E-3553-4BA3-BF18-CFA49723A375}" presName="arc2" presStyleLbl="node1" presStyleIdx="2" presStyleCnt="4"/>
      <dgm:spPr>
        <a:solidFill>
          <a:schemeClr val="accent5">
            <a:lumMod val="60000"/>
            <a:lumOff val="40000"/>
          </a:schemeClr>
        </a:solidFill>
      </dgm:spPr>
    </dgm:pt>
    <dgm:pt modelId="{96578907-3BBA-4442-98EB-5438895F06DA}" type="pres">
      <dgm:prSet presAssocID="{E1A6899E-3553-4BA3-BF18-CFA49723A375}" presName="arc4" presStyleLbl="node1" presStyleIdx="3" presStyleCnt="4"/>
      <dgm:spPr>
        <a:solidFill>
          <a:schemeClr val="accent4"/>
        </a:solidFill>
      </dgm:spPr>
    </dgm:pt>
    <dgm:pt modelId="{7DD944F4-E4AD-4DBC-8230-FAEC14A4D7E5}" type="pres">
      <dgm:prSet presAssocID="{E1A6899E-3553-4BA3-BF18-CFA49723A375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0968F-079B-41DC-98BD-FB5D67C8125A}" type="pres">
      <dgm:prSet presAssocID="{E1A6899E-3553-4BA3-BF18-CFA49723A375}" presName="middleComposite" presStyleCnt="0"/>
      <dgm:spPr/>
    </dgm:pt>
    <dgm:pt modelId="{80645580-0E02-4063-932A-EB88EC03C1E0}" type="pres">
      <dgm:prSet presAssocID="{9312BB5F-4DDD-4EB8-9845-20644784ECAB}" presName="circ1" presStyleLbl="vennNode1" presStyleIdx="0" presStyleCnt="8"/>
      <dgm:spPr/>
      <dgm:t>
        <a:bodyPr/>
        <a:lstStyle/>
        <a:p>
          <a:endParaRPr lang="en-US"/>
        </a:p>
      </dgm:t>
    </dgm:pt>
    <dgm:pt modelId="{D29FA496-03AB-4221-BF79-5FE4D0C125FB}" type="pres">
      <dgm:prSet presAssocID="{9312BB5F-4DDD-4EB8-9845-20644784ECAB}" presName="circ1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A5DD244-7D8C-48D5-B018-DCDE4CF9C5A2}" type="pres">
      <dgm:prSet presAssocID="{48ECCF32-AB1C-4398-A79F-DC2ADA5F55A2}" presName="circ2" presStyleLbl="vennNode1" presStyleIdx="1" presStyleCnt="8"/>
      <dgm:spPr/>
      <dgm:t>
        <a:bodyPr/>
        <a:lstStyle/>
        <a:p>
          <a:endParaRPr lang="en-US"/>
        </a:p>
      </dgm:t>
    </dgm:pt>
    <dgm:pt modelId="{F969C369-552B-42A5-BAB2-1AED49C7EF06}" type="pres">
      <dgm:prSet presAssocID="{48ECCF32-AB1C-4398-A79F-DC2ADA5F55A2}" presName="circ2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B4BB37D-82DA-423F-B905-C69367E69F2B}" type="pres">
      <dgm:prSet presAssocID="{E1A6899E-3553-4BA3-BF18-CFA49723A375}" presName="leftComposite" presStyleCnt="0"/>
      <dgm:spPr/>
    </dgm:pt>
    <dgm:pt modelId="{C70BB71F-A114-4685-9429-29030D678C20}" type="pres">
      <dgm:prSet presAssocID="{3EAC6497-935A-40C6-80CF-8ADBAFB92AE3}" presName="childText1_1" presStyleLbl="vennNode1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1E8B551-5BCC-437C-9159-4F390E49CDEB}" type="pres">
      <dgm:prSet presAssocID="{3EAC6497-935A-40C6-80CF-8ADBAFB92AE3}" presName="ellipse1" presStyleLbl="vennNode1" presStyleIdx="3" presStyleCnt="8"/>
      <dgm:spPr>
        <a:solidFill>
          <a:schemeClr val="accent4"/>
        </a:solidFill>
      </dgm:spPr>
    </dgm:pt>
    <dgm:pt modelId="{3CD152D0-F225-4325-9CA0-0E99BCB1802E}" type="pres">
      <dgm:prSet presAssocID="{3EAC6497-935A-40C6-80CF-8ADBAFB92AE3}" presName="ellipse2" presStyleLbl="vennNode1" presStyleIdx="4" presStyleCnt="8"/>
      <dgm:spPr>
        <a:solidFill>
          <a:schemeClr val="accent5"/>
        </a:solidFill>
      </dgm:spPr>
    </dgm:pt>
    <dgm:pt modelId="{F32F8850-4B06-4942-BD48-0D1E377F0A65}" type="pres">
      <dgm:prSet presAssocID="{81A968B2-B8B0-461C-8FFF-8B54465DF9F7}" presName="childText1_2" presStyleLbl="vennNode1" presStyleIdx="5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B732E20-E788-43A9-86C1-E6FBD2DBE223}" type="pres">
      <dgm:prSet presAssocID="{81A968B2-B8B0-461C-8FFF-8B54465DF9F7}" presName="ellipse3" presStyleLbl="vennNode1" presStyleIdx="6" presStyleCnt="8"/>
      <dgm:spPr>
        <a:solidFill>
          <a:schemeClr val="accent6"/>
        </a:solidFill>
      </dgm:spPr>
    </dgm:pt>
    <dgm:pt modelId="{38C573CB-D074-4F3A-BF05-8BFD1787BDB9}" type="pres">
      <dgm:prSet presAssocID="{5624233D-B100-48E2-8C21-D88101D63C13}" presName="childText1_3" presStyleLbl="vennNode1" presStyleIdx="7" presStyleCnt="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16E95DA-D6E1-4F23-A631-C418AF045F1B}" type="pres">
      <dgm:prSet presAssocID="{E1A6899E-3553-4BA3-BF18-CFA49723A375}" presName="rightChild" presStyleLbl="node2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2EE50AF-BE35-4E56-B992-D1DEF206FBA6}" type="pres">
      <dgm:prSet presAssocID="{E1A6899E-3553-4BA3-BF18-CFA49723A375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CE1C11-E951-4E1A-B182-8BA66678B0D3}" srcId="{F002E390-4FDF-4C48-AC80-303C6DBDAF70}" destId="{3EAC6497-935A-40C6-80CF-8ADBAFB92AE3}" srcOrd="0" destOrd="0" parTransId="{6B3CC595-E666-461C-8DDC-08D0A51C4909}" sibTransId="{E18F42F6-8853-406E-988D-52ACE99F9751}"/>
    <dgm:cxn modelId="{E826206F-DC24-4BE3-AEB7-2CFC57D49C06}" type="presOf" srcId="{81A968B2-B8B0-461C-8FFF-8B54465DF9F7}" destId="{F32F8850-4B06-4942-BD48-0D1E377F0A65}" srcOrd="0" destOrd="0" presId="urn:microsoft.com/office/officeart/2009/3/layout/PhasedProcess"/>
    <dgm:cxn modelId="{21C92A0D-E538-43D9-922A-352B14A7A033}" srcId="{F002E390-4FDF-4C48-AC80-303C6DBDAF70}" destId="{81A968B2-B8B0-461C-8FFF-8B54465DF9F7}" srcOrd="1" destOrd="0" parTransId="{A868EDDB-EEE6-4BA6-BCDB-24AAA77A76DD}" sibTransId="{F6486A8D-DEC2-402C-AA3B-855C5E7C97EF}"/>
    <dgm:cxn modelId="{F4E80092-2A70-41CF-A7A8-C62AD76BB961}" type="presOf" srcId="{AC68E0B5-BCF1-4E45-A026-99300F14A6EA}" destId="{7DD944F4-E4AD-4DBC-8230-FAEC14A4D7E5}" srcOrd="0" destOrd="0" presId="urn:microsoft.com/office/officeart/2009/3/layout/PhasedProcess"/>
    <dgm:cxn modelId="{6A64EF30-C442-4432-B4D9-FB804BF068AC}" type="presOf" srcId="{9312BB5F-4DDD-4EB8-9845-20644784ECAB}" destId="{D29FA496-03AB-4221-BF79-5FE4D0C125FB}" srcOrd="1" destOrd="0" presId="urn:microsoft.com/office/officeart/2009/3/layout/PhasedProcess"/>
    <dgm:cxn modelId="{ECB56CB1-7861-409F-8EAB-AE34DCD4AADD}" type="presOf" srcId="{3EAC6497-935A-40C6-80CF-8ADBAFB92AE3}" destId="{C70BB71F-A114-4685-9429-29030D678C20}" srcOrd="0" destOrd="0" presId="urn:microsoft.com/office/officeart/2009/3/layout/PhasedProcess"/>
    <dgm:cxn modelId="{AAE75C4A-F5BE-4D10-8F79-500109A4899F}" type="presOf" srcId="{E1A6899E-3553-4BA3-BF18-CFA49723A375}" destId="{6C6E2503-D497-4678-883A-ECDD73A2FDC8}" srcOrd="0" destOrd="0" presId="urn:microsoft.com/office/officeart/2009/3/layout/PhasedProcess"/>
    <dgm:cxn modelId="{DE8EA8EB-8601-4892-91AE-D631A24CAB08}" srcId="{E1A6899E-3553-4BA3-BF18-CFA49723A375}" destId="{F002E390-4FDF-4C48-AC80-303C6DBDAF70}" srcOrd="0" destOrd="0" parTransId="{9A41E525-9586-4092-B425-7F42A5E00713}" sibTransId="{CDE9B2E2-6EA4-4114-A950-861892E63FE2}"/>
    <dgm:cxn modelId="{2B40A2B0-E9DF-480A-A35B-90FE173AAC3A}" type="presOf" srcId="{48ECCF32-AB1C-4398-A79F-DC2ADA5F55A2}" destId="{0A5DD244-7D8C-48D5-B018-DCDE4CF9C5A2}" srcOrd="0" destOrd="0" presId="urn:microsoft.com/office/officeart/2009/3/layout/PhasedProcess"/>
    <dgm:cxn modelId="{61569709-7AE2-40A6-A59D-6A1B97FC2548}" srcId="{E1A6899E-3553-4BA3-BF18-CFA49723A375}" destId="{90C8615A-DEDF-4771-AC15-30B9A51D3E04}" srcOrd="1" destOrd="0" parTransId="{EB29C976-51B4-4A21-A04F-D7DBAB0DDF3A}" sibTransId="{15AB46E5-D80F-4D3E-AC3F-5758B8618C8B}"/>
    <dgm:cxn modelId="{A3D3B95F-CC0D-4008-B893-CCBAC15C7205}" srcId="{E1A6899E-3553-4BA3-BF18-CFA49723A375}" destId="{AC68E0B5-BCF1-4E45-A026-99300F14A6EA}" srcOrd="2" destOrd="0" parTransId="{03A64141-FD93-445E-ABF7-A66D552CFEE9}" sibTransId="{49B12252-1717-4488-AD7E-0CF9A8BC360A}"/>
    <dgm:cxn modelId="{B85ACF8E-D496-4BB3-872E-976EF82E96BD}" type="presOf" srcId="{5624233D-B100-48E2-8C21-D88101D63C13}" destId="{38C573CB-D074-4F3A-BF05-8BFD1787BDB9}" srcOrd="0" destOrd="0" presId="urn:microsoft.com/office/officeart/2009/3/layout/PhasedProcess"/>
    <dgm:cxn modelId="{696E4A61-4411-4506-8E2E-6B937A96AED6}" srcId="{90C8615A-DEDF-4771-AC15-30B9A51D3E04}" destId="{48ECCF32-AB1C-4398-A79F-DC2ADA5F55A2}" srcOrd="1" destOrd="0" parTransId="{CF9CA687-2A77-494D-942A-0418A06867B9}" sibTransId="{AC31A268-D6DB-4616-8DEE-C046A9E15F84}"/>
    <dgm:cxn modelId="{F2A9B09C-7BAA-463A-8A03-749FF7B20A70}" type="presOf" srcId="{48ECCF32-AB1C-4398-A79F-DC2ADA5F55A2}" destId="{F969C369-552B-42A5-BAB2-1AED49C7EF06}" srcOrd="1" destOrd="0" presId="urn:microsoft.com/office/officeart/2009/3/layout/PhasedProcess"/>
    <dgm:cxn modelId="{F2BEBDF4-77FE-4A6A-928D-B616321F0D9E}" srcId="{AC68E0B5-BCF1-4E45-A026-99300F14A6EA}" destId="{20EDB038-299A-4B83-852F-0DC27B82B627}" srcOrd="0" destOrd="0" parTransId="{83A8E75E-C0CB-46A4-A1EF-6C238722C8A9}" sibTransId="{8CDE399E-C6A1-405C-8FE7-42FD34A1DBD5}"/>
    <dgm:cxn modelId="{917E72CC-5045-4BAC-9D5A-21C3DDAF3B53}" srcId="{90C8615A-DEDF-4771-AC15-30B9A51D3E04}" destId="{9312BB5F-4DDD-4EB8-9845-20644784ECAB}" srcOrd="0" destOrd="0" parTransId="{D6BECE26-9F2F-46DE-A056-1581EA99470A}" sibTransId="{A97E7851-D47C-4775-B623-8D447F0BCB7C}"/>
    <dgm:cxn modelId="{AAB5241B-5FB5-4ABE-91B5-CCFF75194444}" srcId="{F002E390-4FDF-4C48-AC80-303C6DBDAF70}" destId="{5624233D-B100-48E2-8C21-D88101D63C13}" srcOrd="2" destOrd="0" parTransId="{C21B6F6B-6BE3-4853-8C38-5786B2C39867}" sibTransId="{981EF252-B8DA-48FA-BD7D-1E9B0CBBA4EE}"/>
    <dgm:cxn modelId="{FC8E3A7B-7A22-46E5-B9D4-92464026BE8C}" type="presOf" srcId="{F002E390-4FDF-4C48-AC80-303C6DBDAF70}" destId="{92EE50AF-BE35-4E56-B992-D1DEF206FBA6}" srcOrd="0" destOrd="0" presId="urn:microsoft.com/office/officeart/2009/3/layout/PhasedProcess"/>
    <dgm:cxn modelId="{6D8B7507-F4B9-447E-9706-B9E610579475}" type="presOf" srcId="{90C8615A-DEDF-4771-AC15-30B9A51D3E04}" destId="{FF083C14-D2D6-4437-94EB-EB107BFFFB0D}" srcOrd="0" destOrd="0" presId="urn:microsoft.com/office/officeart/2009/3/layout/PhasedProcess"/>
    <dgm:cxn modelId="{E6023E62-EB3C-4BD6-8260-71D69DE2A79F}" type="presOf" srcId="{9312BB5F-4DDD-4EB8-9845-20644784ECAB}" destId="{80645580-0E02-4063-932A-EB88EC03C1E0}" srcOrd="0" destOrd="0" presId="urn:microsoft.com/office/officeart/2009/3/layout/PhasedProcess"/>
    <dgm:cxn modelId="{2426C764-203A-48D9-A73D-9C9963EE36FA}" type="presOf" srcId="{20EDB038-299A-4B83-852F-0DC27B82B627}" destId="{C16E95DA-D6E1-4F23-A631-C418AF045F1B}" srcOrd="0" destOrd="0" presId="urn:microsoft.com/office/officeart/2009/3/layout/PhasedProcess"/>
    <dgm:cxn modelId="{B9C15A66-9C9E-4146-9572-1ADA4F5695FD}" type="presParOf" srcId="{6C6E2503-D497-4678-883A-ECDD73A2FDC8}" destId="{944DC4DF-2F25-437F-96D2-49AB014127CE}" srcOrd="0" destOrd="0" presId="urn:microsoft.com/office/officeart/2009/3/layout/PhasedProcess"/>
    <dgm:cxn modelId="{534891DE-0A89-409E-905C-E34C2DB7C421}" type="presParOf" srcId="{6C6E2503-D497-4678-883A-ECDD73A2FDC8}" destId="{5EA465BB-BEA5-450C-B576-B088F04BC6F2}" srcOrd="1" destOrd="0" presId="urn:microsoft.com/office/officeart/2009/3/layout/PhasedProcess"/>
    <dgm:cxn modelId="{A85D52F0-29B3-44C4-A78D-AD4CD348879C}" type="presParOf" srcId="{6C6E2503-D497-4678-883A-ECDD73A2FDC8}" destId="{FF083C14-D2D6-4437-94EB-EB107BFFFB0D}" srcOrd="2" destOrd="0" presId="urn:microsoft.com/office/officeart/2009/3/layout/PhasedProcess"/>
    <dgm:cxn modelId="{1DCA2573-A059-47F4-9289-5F09686468D2}" type="presParOf" srcId="{6C6E2503-D497-4678-883A-ECDD73A2FDC8}" destId="{A2142BB1-6849-40F4-80C7-E841782A26E2}" srcOrd="3" destOrd="0" presId="urn:microsoft.com/office/officeart/2009/3/layout/PhasedProcess"/>
    <dgm:cxn modelId="{97FB9D73-7291-487B-8493-7B5496AC723B}" type="presParOf" srcId="{6C6E2503-D497-4678-883A-ECDD73A2FDC8}" destId="{96578907-3BBA-4442-98EB-5438895F06DA}" srcOrd="4" destOrd="0" presId="urn:microsoft.com/office/officeart/2009/3/layout/PhasedProcess"/>
    <dgm:cxn modelId="{DECAA1FA-2754-4EF2-B4C0-3E596EFB2BE7}" type="presParOf" srcId="{6C6E2503-D497-4678-883A-ECDD73A2FDC8}" destId="{7DD944F4-E4AD-4DBC-8230-FAEC14A4D7E5}" srcOrd="5" destOrd="0" presId="urn:microsoft.com/office/officeart/2009/3/layout/PhasedProcess"/>
    <dgm:cxn modelId="{D9FEDA86-7A86-4F28-B1FA-CEB31F47D936}" type="presParOf" srcId="{6C6E2503-D497-4678-883A-ECDD73A2FDC8}" destId="{3250968F-079B-41DC-98BD-FB5D67C8125A}" srcOrd="6" destOrd="0" presId="urn:microsoft.com/office/officeart/2009/3/layout/PhasedProcess"/>
    <dgm:cxn modelId="{5C41C69F-C643-4991-9962-8C98A62AE2F9}" type="presParOf" srcId="{3250968F-079B-41DC-98BD-FB5D67C8125A}" destId="{80645580-0E02-4063-932A-EB88EC03C1E0}" srcOrd="0" destOrd="0" presId="urn:microsoft.com/office/officeart/2009/3/layout/PhasedProcess"/>
    <dgm:cxn modelId="{CD28B9FA-BDDF-41A5-B264-8D927B825E98}" type="presParOf" srcId="{3250968F-079B-41DC-98BD-FB5D67C8125A}" destId="{D29FA496-03AB-4221-BF79-5FE4D0C125FB}" srcOrd="1" destOrd="0" presId="urn:microsoft.com/office/officeart/2009/3/layout/PhasedProcess"/>
    <dgm:cxn modelId="{E42DA1E9-55C5-4E60-9642-E09A14439D03}" type="presParOf" srcId="{3250968F-079B-41DC-98BD-FB5D67C8125A}" destId="{0A5DD244-7D8C-48D5-B018-DCDE4CF9C5A2}" srcOrd="2" destOrd="0" presId="urn:microsoft.com/office/officeart/2009/3/layout/PhasedProcess"/>
    <dgm:cxn modelId="{74A4194F-CCCD-4DCD-9A3D-45955B54EABC}" type="presParOf" srcId="{3250968F-079B-41DC-98BD-FB5D67C8125A}" destId="{F969C369-552B-42A5-BAB2-1AED49C7EF06}" srcOrd="3" destOrd="0" presId="urn:microsoft.com/office/officeart/2009/3/layout/PhasedProcess"/>
    <dgm:cxn modelId="{DCC34A25-20A3-479C-938E-EB9CA262FEE8}" type="presParOf" srcId="{6C6E2503-D497-4678-883A-ECDD73A2FDC8}" destId="{9B4BB37D-82DA-423F-B905-C69367E69F2B}" srcOrd="7" destOrd="0" presId="urn:microsoft.com/office/officeart/2009/3/layout/PhasedProcess"/>
    <dgm:cxn modelId="{1BDBDA0C-EE1F-4417-B920-79492B0BD228}" type="presParOf" srcId="{9B4BB37D-82DA-423F-B905-C69367E69F2B}" destId="{C70BB71F-A114-4685-9429-29030D678C20}" srcOrd="0" destOrd="0" presId="urn:microsoft.com/office/officeart/2009/3/layout/PhasedProcess"/>
    <dgm:cxn modelId="{321A16F0-08AC-468E-968A-C8BEF55406B9}" type="presParOf" srcId="{9B4BB37D-82DA-423F-B905-C69367E69F2B}" destId="{91E8B551-5BCC-437C-9159-4F390E49CDEB}" srcOrd="1" destOrd="0" presId="urn:microsoft.com/office/officeart/2009/3/layout/PhasedProcess"/>
    <dgm:cxn modelId="{0E77DED5-609B-4765-A404-C87F25758174}" type="presParOf" srcId="{9B4BB37D-82DA-423F-B905-C69367E69F2B}" destId="{3CD152D0-F225-4325-9CA0-0E99BCB1802E}" srcOrd="2" destOrd="0" presId="urn:microsoft.com/office/officeart/2009/3/layout/PhasedProcess"/>
    <dgm:cxn modelId="{D3745F82-C699-452A-9FC3-917D457F18C4}" type="presParOf" srcId="{9B4BB37D-82DA-423F-B905-C69367E69F2B}" destId="{F32F8850-4B06-4942-BD48-0D1E377F0A65}" srcOrd="3" destOrd="0" presId="urn:microsoft.com/office/officeart/2009/3/layout/PhasedProcess"/>
    <dgm:cxn modelId="{208CBD7F-482C-4555-9787-9E6A7455D2F4}" type="presParOf" srcId="{9B4BB37D-82DA-423F-B905-C69367E69F2B}" destId="{9B732E20-E788-43A9-86C1-E6FBD2DBE223}" srcOrd="4" destOrd="0" presId="urn:microsoft.com/office/officeart/2009/3/layout/PhasedProcess"/>
    <dgm:cxn modelId="{D5126AD2-3338-4F9C-BAD4-3F7FA8F25254}" type="presParOf" srcId="{9B4BB37D-82DA-423F-B905-C69367E69F2B}" destId="{38C573CB-D074-4F3A-BF05-8BFD1787BDB9}" srcOrd="5" destOrd="0" presId="urn:microsoft.com/office/officeart/2009/3/layout/PhasedProcess"/>
    <dgm:cxn modelId="{969A9FEA-7537-4071-AA12-E9F6BB6FD288}" type="presParOf" srcId="{6C6E2503-D497-4678-883A-ECDD73A2FDC8}" destId="{C16E95DA-D6E1-4F23-A631-C418AF045F1B}" srcOrd="8" destOrd="0" presId="urn:microsoft.com/office/officeart/2009/3/layout/PhasedProcess"/>
    <dgm:cxn modelId="{9823A841-FE25-4960-9FBD-D13FC3BB6D6D}" type="presParOf" srcId="{6C6E2503-D497-4678-883A-ECDD73A2FDC8}" destId="{92EE50AF-BE35-4E56-B992-D1DEF206FBA6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028F4FA-37FA-4474-99AC-1B242FDAFE6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8AC185F-4187-4D6C-AB4F-BD642B94B7BE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Your text here</a:t>
          </a:r>
          <a:endParaRPr lang="en-US" sz="24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gm:t>
    </dgm:pt>
    <dgm:pt modelId="{E5C4D7CF-C65D-4B3B-8850-037A4DFC88D1}" type="parTrans" cxnId="{CB84B655-56CA-4BAD-947B-6BA4EEE2C9B0}">
      <dgm:prSet/>
      <dgm:spPr/>
      <dgm:t>
        <a:bodyPr/>
        <a:lstStyle/>
        <a:p>
          <a:endParaRPr lang="en-US"/>
        </a:p>
      </dgm:t>
    </dgm:pt>
    <dgm:pt modelId="{F2CF6601-4696-4AD7-B7C5-3AE52B74CD30}" type="sibTrans" cxnId="{CB84B655-56CA-4BAD-947B-6BA4EEE2C9B0}">
      <dgm:prSet/>
      <dgm:spPr/>
      <dgm:t>
        <a:bodyPr/>
        <a:lstStyle/>
        <a:p>
          <a:endParaRPr lang="en-US"/>
        </a:p>
      </dgm:t>
    </dgm:pt>
    <dgm:pt modelId="{EFF47FB9-AD02-4BAB-A303-E8993A5ACB74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Your text here</a:t>
          </a:r>
          <a:endParaRPr lang="en-US" sz="24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gm:t>
    </dgm:pt>
    <dgm:pt modelId="{80F2D35F-F2B8-4153-A53A-2686A2C04661}" type="parTrans" cxnId="{ED766E2A-8F41-492C-B643-4D5773F3D8AC}">
      <dgm:prSet/>
      <dgm:spPr/>
      <dgm:t>
        <a:bodyPr/>
        <a:lstStyle/>
        <a:p>
          <a:endParaRPr lang="en-US"/>
        </a:p>
      </dgm:t>
    </dgm:pt>
    <dgm:pt modelId="{21FBDB0C-F658-4BFB-8082-23A1882080D3}" type="sibTrans" cxnId="{ED766E2A-8F41-492C-B643-4D5773F3D8AC}">
      <dgm:prSet/>
      <dgm:spPr/>
      <dgm:t>
        <a:bodyPr/>
        <a:lstStyle/>
        <a:p>
          <a:endParaRPr lang="en-US"/>
        </a:p>
      </dgm:t>
    </dgm:pt>
    <dgm:pt modelId="{3E8BB9F5-D34C-4826-BE4A-55378553F6D6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 your text here</a:t>
          </a:r>
          <a:endParaRPr lang="en-US" sz="24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gm:t>
    </dgm:pt>
    <dgm:pt modelId="{1132A346-F35E-4F66-A28C-E46ECB2B69C9}" type="parTrans" cxnId="{167B12BE-001E-422F-90D0-D20BF191DA2F}">
      <dgm:prSet/>
      <dgm:spPr/>
      <dgm:t>
        <a:bodyPr/>
        <a:lstStyle/>
        <a:p>
          <a:endParaRPr lang="en-US"/>
        </a:p>
      </dgm:t>
    </dgm:pt>
    <dgm:pt modelId="{4F616046-DFF2-4D05-8DF1-05E108E985B8}" type="sibTrans" cxnId="{167B12BE-001E-422F-90D0-D20BF191DA2F}">
      <dgm:prSet/>
      <dgm:spPr/>
      <dgm:t>
        <a:bodyPr/>
        <a:lstStyle/>
        <a:p>
          <a:endParaRPr lang="en-US"/>
        </a:p>
      </dgm:t>
    </dgm:pt>
    <dgm:pt modelId="{3060F984-6F02-488D-A425-A3DDEA0A3089}" type="pres">
      <dgm:prSet presAssocID="{4028F4FA-37FA-4474-99AC-1B242FDAFE63}" presName="arrowDiagram" presStyleCnt="0">
        <dgm:presLayoutVars>
          <dgm:chMax val="5"/>
          <dgm:dir/>
          <dgm:resizeHandles val="exact"/>
        </dgm:presLayoutVars>
      </dgm:prSet>
      <dgm:spPr/>
    </dgm:pt>
    <dgm:pt modelId="{8C5E5356-0576-4F3F-AF6A-B4945DB9A957}" type="pres">
      <dgm:prSet presAssocID="{4028F4FA-37FA-4474-99AC-1B242FDAFE63}" presName="arrow" presStyleLbl="bgShp" presStyleIdx="0" presStyleCnt="1" custLinFactNeighborX="572" custLinFactNeighborY="4656"/>
      <dgm:spPr>
        <a:solidFill>
          <a:schemeClr val="accent1">
            <a:lumMod val="60000"/>
            <a:lumOff val="40000"/>
          </a:schemeClr>
        </a:solidFill>
      </dgm:spPr>
    </dgm:pt>
    <dgm:pt modelId="{369EC82B-6735-4B17-A4F7-6784EB6C4B5F}" type="pres">
      <dgm:prSet presAssocID="{4028F4FA-37FA-4474-99AC-1B242FDAFE63}" presName="arrowDiagram3" presStyleCnt="0"/>
      <dgm:spPr/>
    </dgm:pt>
    <dgm:pt modelId="{03D9FFE3-25B9-4437-ABDD-95D32868EBC4}" type="pres">
      <dgm:prSet presAssocID="{C8AC185F-4187-4D6C-AB4F-BD642B94B7BE}" presName="bullet3a" presStyleLbl="node1" presStyleIdx="0" presStyleCnt="3"/>
      <dgm:spPr>
        <a:solidFill>
          <a:schemeClr val="accent5"/>
        </a:solidFill>
      </dgm:spPr>
    </dgm:pt>
    <dgm:pt modelId="{DA0B5899-A318-47B9-AC1A-982E07FC0F0F}" type="pres">
      <dgm:prSet presAssocID="{C8AC185F-4187-4D6C-AB4F-BD642B94B7BE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BD29C6-3E90-462F-9634-5912710007F3}" type="pres">
      <dgm:prSet presAssocID="{EFF47FB9-AD02-4BAB-A303-E8993A5ACB74}" presName="bullet3b" presStyleLbl="node1" presStyleIdx="1" presStyleCnt="3"/>
      <dgm:spPr>
        <a:solidFill>
          <a:schemeClr val="accent2"/>
        </a:solidFill>
      </dgm:spPr>
    </dgm:pt>
    <dgm:pt modelId="{B14FF947-70F6-46B9-ACB5-72E3C9771C30}" type="pres">
      <dgm:prSet presAssocID="{EFF47FB9-AD02-4BAB-A303-E8993A5ACB74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C6C551-CBA7-4782-8E07-D9F7F449DDB7}" type="pres">
      <dgm:prSet presAssocID="{3E8BB9F5-D34C-4826-BE4A-55378553F6D6}" presName="bullet3c" presStyleLbl="node1" presStyleIdx="2" presStyleCnt="3"/>
      <dgm:spPr>
        <a:solidFill>
          <a:schemeClr val="accent4"/>
        </a:solidFill>
      </dgm:spPr>
    </dgm:pt>
    <dgm:pt modelId="{E82B6A4F-0FFC-47F0-A565-6832CA77285C}" type="pres">
      <dgm:prSet presAssocID="{3E8BB9F5-D34C-4826-BE4A-55378553F6D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CFBB53-E555-4C72-A678-D10745CDEF14}" type="presOf" srcId="{C8AC185F-4187-4D6C-AB4F-BD642B94B7BE}" destId="{DA0B5899-A318-47B9-AC1A-982E07FC0F0F}" srcOrd="0" destOrd="0" presId="urn:microsoft.com/office/officeart/2005/8/layout/arrow2"/>
    <dgm:cxn modelId="{AFF0E0EA-D5D5-4230-9957-7E056764B295}" type="presOf" srcId="{4028F4FA-37FA-4474-99AC-1B242FDAFE63}" destId="{3060F984-6F02-488D-A425-A3DDEA0A3089}" srcOrd="0" destOrd="0" presId="urn:microsoft.com/office/officeart/2005/8/layout/arrow2"/>
    <dgm:cxn modelId="{A1D52329-170C-49E0-899D-AD83DD06A5B3}" type="presOf" srcId="{3E8BB9F5-D34C-4826-BE4A-55378553F6D6}" destId="{E82B6A4F-0FFC-47F0-A565-6832CA77285C}" srcOrd="0" destOrd="0" presId="urn:microsoft.com/office/officeart/2005/8/layout/arrow2"/>
    <dgm:cxn modelId="{CB84B655-56CA-4BAD-947B-6BA4EEE2C9B0}" srcId="{4028F4FA-37FA-4474-99AC-1B242FDAFE63}" destId="{C8AC185F-4187-4D6C-AB4F-BD642B94B7BE}" srcOrd="0" destOrd="0" parTransId="{E5C4D7CF-C65D-4B3B-8850-037A4DFC88D1}" sibTransId="{F2CF6601-4696-4AD7-B7C5-3AE52B74CD30}"/>
    <dgm:cxn modelId="{ED766E2A-8F41-492C-B643-4D5773F3D8AC}" srcId="{4028F4FA-37FA-4474-99AC-1B242FDAFE63}" destId="{EFF47FB9-AD02-4BAB-A303-E8993A5ACB74}" srcOrd="1" destOrd="0" parTransId="{80F2D35F-F2B8-4153-A53A-2686A2C04661}" sibTransId="{21FBDB0C-F658-4BFB-8082-23A1882080D3}"/>
    <dgm:cxn modelId="{167B12BE-001E-422F-90D0-D20BF191DA2F}" srcId="{4028F4FA-37FA-4474-99AC-1B242FDAFE63}" destId="{3E8BB9F5-D34C-4826-BE4A-55378553F6D6}" srcOrd="2" destOrd="0" parTransId="{1132A346-F35E-4F66-A28C-E46ECB2B69C9}" sibTransId="{4F616046-DFF2-4D05-8DF1-05E108E985B8}"/>
    <dgm:cxn modelId="{3816DEA2-983A-4E29-AA83-B411A58B2449}" type="presOf" srcId="{EFF47FB9-AD02-4BAB-A303-E8993A5ACB74}" destId="{B14FF947-70F6-46B9-ACB5-72E3C9771C30}" srcOrd="0" destOrd="0" presId="urn:microsoft.com/office/officeart/2005/8/layout/arrow2"/>
    <dgm:cxn modelId="{D0C2A977-7B8A-4969-B867-5D8FFADAEA86}" type="presParOf" srcId="{3060F984-6F02-488D-A425-A3DDEA0A3089}" destId="{8C5E5356-0576-4F3F-AF6A-B4945DB9A957}" srcOrd="0" destOrd="0" presId="urn:microsoft.com/office/officeart/2005/8/layout/arrow2"/>
    <dgm:cxn modelId="{DA1341F0-1BB9-42E0-B8C9-1E10E6753838}" type="presParOf" srcId="{3060F984-6F02-488D-A425-A3DDEA0A3089}" destId="{369EC82B-6735-4B17-A4F7-6784EB6C4B5F}" srcOrd="1" destOrd="0" presId="urn:microsoft.com/office/officeart/2005/8/layout/arrow2"/>
    <dgm:cxn modelId="{5E7ECF02-3D8D-40B3-887B-D438C43AC91C}" type="presParOf" srcId="{369EC82B-6735-4B17-A4F7-6784EB6C4B5F}" destId="{03D9FFE3-25B9-4437-ABDD-95D32868EBC4}" srcOrd="0" destOrd="0" presId="urn:microsoft.com/office/officeart/2005/8/layout/arrow2"/>
    <dgm:cxn modelId="{DE5F5F8B-0181-480E-9DF0-50CE0A2B592F}" type="presParOf" srcId="{369EC82B-6735-4B17-A4F7-6784EB6C4B5F}" destId="{DA0B5899-A318-47B9-AC1A-982E07FC0F0F}" srcOrd="1" destOrd="0" presId="urn:microsoft.com/office/officeart/2005/8/layout/arrow2"/>
    <dgm:cxn modelId="{3B40AB2C-8560-4796-95AF-DCFC3C5C2594}" type="presParOf" srcId="{369EC82B-6735-4B17-A4F7-6784EB6C4B5F}" destId="{02BD29C6-3E90-462F-9634-5912710007F3}" srcOrd="2" destOrd="0" presId="urn:microsoft.com/office/officeart/2005/8/layout/arrow2"/>
    <dgm:cxn modelId="{C6A0E3E2-C31D-49F8-86AA-1B0A88CB0729}" type="presParOf" srcId="{369EC82B-6735-4B17-A4F7-6784EB6C4B5F}" destId="{B14FF947-70F6-46B9-ACB5-72E3C9771C30}" srcOrd="3" destOrd="0" presId="urn:microsoft.com/office/officeart/2005/8/layout/arrow2"/>
    <dgm:cxn modelId="{93351B30-8D72-4E28-9AC1-AD1E8FCECE86}" type="presParOf" srcId="{369EC82B-6735-4B17-A4F7-6784EB6C4B5F}" destId="{28C6C551-CBA7-4782-8E07-D9F7F449DDB7}" srcOrd="4" destOrd="0" presId="urn:microsoft.com/office/officeart/2005/8/layout/arrow2"/>
    <dgm:cxn modelId="{6D9E14E4-6710-4D7D-B708-580477D8DD82}" type="presParOf" srcId="{369EC82B-6735-4B17-A4F7-6784EB6C4B5F}" destId="{E82B6A4F-0FFC-47F0-A565-6832CA77285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E1CBE51-A6E2-44A8-8CE3-00FB3397B824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66F3F465-2025-4F56-BBB6-E49CFE5CFEE1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54A36D5-CA43-41A0-B248-A1F02BECD515}" type="parTrans" cxnId="{7BF67A29-71FE-4423-A814-A26C78AF044C}">
      <dgm:prSet/>
      <dgm:spPr/>
      <dgm:t>
        <a:bodyPr/>
        <a:lstStyle/>
        <a:p>
          <a:endParaRPr lang="en-US"/>
        </a:p>
      </dgm:t>
    </dgm:pt>
    <dgm:pt modelId="{812F63BA-9032-4E3B-9B8A-F71765A6750F}" type="sibTrans" cxnId="{7BF67A29-71FE-4423-A814-A26C78AF044C}">
      <dgm:prSet/>
      <dgm:spPr/>
      <dgm:t>
        <a:bodyPr/>
        <a:lstStyle/>
        <a:p>
          <a:endParaRPr lang="en-US"/>
        </a:p>
      </dgm:t>
    </dgm:pt>
    <dgm:pt modelId="{2317ABB6-0AE5-487B-9B2B-30B0174D8C5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F08CBBB-3E08-4C32-BAFE-E36E8DEBB69E}" type="parTrans" cxnId="{C69AC8DE-F776-424C-B042-DF90E413A31E}">
      <dgm:prSet/>
      <dgm:spPr/>
      <dgm:t>
        <a:bodyPr/>
        <a:lstStyle/>
        <a:p>
          <a:endParaRPr lang="en-US"/>
        </a:p>
      </dgm:t>
    </dgm:pt>
    <dgm:pt modelId="{B9145907-EEC7-4F69-8C43-921B05C54F18}" type="sibTrans" cxnId="{C69AC8DE-F776-424C-B042-DF90E413A31E}">
      <dgm:prSet/>
      <dgm:spPr/>
      <dgm:t>
        <a:bodyPr/>
        <a:lstStyle/>
        <a:p>
          <a:endParaRPr lang="en-US"/>
        </a:p>
      </dgm:t>
    </dgm:pt>
    <dgm:pt modelId="{FCAEB2A2-C58E-45A3-9C36-471824A8529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1F79801-BE7E-417E-A3D9-D01081E60C25}" type="parTrans" cxnId="{006ECCD3-1C32-4A0F-B811-DFD194A1DF90}">
      <dgm:prSet/>
      <dgm:spPr/>
      <dgm:t>
        <a:bodyPr/>
        <a:lstStyle/>
        <a:p>
          <a:endParaRPr lang="en-US"/>
        </a:p>
      </dgm:t>
    </dgm:pt>
    <dgm:pt modelId="{9F90AD30-07E3-4189-8F72-69B25185F66F}" type="sibTrans" cxnId="{006ECCD3-1C32-4A0F-B811-DFD194A1DF90}">
      <dgm:prSet/>
      <dgm:spPr/>
      <dgm:t>
        <a:bodyPr/>
        <a:lstStyle/>
        <a:p>
          <a:endParaRPr lang="en-US"/>
        </a:p>
      </dgm:t>
    </dgm:pt>
    <dgm:pt modelId="{736004F9-3D5C-4384-BE14-ECCC501E599A}" type="pres">
      <dgm:prSet presAssocID="{7E1CBE51-A6E2-44A8-8CE3-00FB3397B824}" presName="composite" presStyleCnt="0">
        <dgm:presLayoutVars>
          <dgm:chMax val="5"/>
          <dgm:dir/>
          <dgm:resizeHandles val="exact"/>
        </dgm:presLayoutVars>
      </dgm:prSet>
      <dgm:spPr/>
    </dgm:pt>
    <dgm:pt modelId="{5638178E-7A26-4153-B776-82E674DF3F86}" type="pres">
      <dgm:prSet presAssocID="{66F3F465-2025-4F56-BBB6-E49CFE5CFEE1}" presName="circle1" presStyleLbl="lnNode1" presStyleIdx="0" presStyleCnt="3"/>
      <dgm:spPr/>
    </dgm:pt>
    <dgm:pt modelId="{E777867F-8BAA-41E4-BEE9-EFDB78E25746}" type="pres">
      <dgm:prSet presAssocID="{66F3F465-2025-4F56-BBB6-E49CFE5CFEE1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F90CD2-5FE5-43B4-AF1E-239F1D77EFF6}" type="pres">
      <dgm:prSet presAssocID="{66F3F465-2025-4F56-BBB6-E49CFE5CFEE1}" presName="line1" presStyleLbl="callout" presStyleIdx="0" presStyleCnt="6"/>
      <dgm:spPr/>
    </dgm:pt>
    <dgm:pt modelId="{AAFF6B6F-DF3E-4094-A3A5-0BB7D02CBEA5}" type="pres">
      <dgm:prSet presAssocID="{66F3F465-2025-4F56-BBB6-E49CFE5CFEE1}" presName="d1" presStyleLbl="callout" presStyleIdx="1" presStyleCnt="6"/>
      <dgm:spPr/>
    </dgm:pt>
    <dgm:pt modelId="{2D4209E1-0AC7-4B2C-82BB-F68470961E7B}" type="pres">
      <dgm:prSet presAssocID="{2317ABB6-0AE5-487B-9B2B-30B0174D8C5F}" presName="circle2" presStyleLbl="lnNode1" presStyleIdx="1" presStyleCnt="3"/>
      <dgm:spPr>
        <a:solidFill>
          <a:schemeClr val="accent2"/>
        </a:solidFill>
      </dgm:spPr>
    </dgm:pt>
    <dgm:pt modelId="{44B1D500-2F91-4A46-A9BA-05CC2DBB29A1}" type="pres">
      <dgm:prSet presAssocID="{2317ABB6-0AE5-487B-9B2B-30B0174D8C5F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0D067-79F8-4EDB-91E7-F37970471528}" type="pres">
      <dgm:prSet presAssocID="{2317ABB6-0AE5-487B-9B2B-30B0174D8C5F}" presName="line2" presStyleLbl="callout" presStyleIdx="2" presStyleCnt="6"/>
      <dgm:spPr/>
    </dgm:pt>
    <dgm:pt modelId="{AC91C961-C901-40EB-B760-9F2F59B17F9E}" type="pres">
      <dgm:prSet presAssocID="{2317ABB6-0AE5-487B-9B2B-30B0174D8C5F}" presName="d2" presStyleLbl="callout" presStyleIdx="3" presStyleCnt="6"/>
      <dgm:spPr/>
    </dgm:pt>
    <dgm:pt modelId="{93EA3471-4246-4293-9B96-765D90EB19B4}" type="pres">
      <dgm:prSet presAssocID="{FCAEB2A2-C58E-45A3-9C36-471824A85297}" presName="circle3" presStyleLbl="lnNode1" presStyleIdx="2" presStyleCnt="3"/>
      <dgm:spPr>
        <a:solidFill>
          <a:schemeClr val="accent5"/>
        </a:solidFill>
      </dgm:spPr>
    </dgm:pt>
    <dgm:pt modelId="{34F09039-4CE0-4114-9A63-C80E8D79FA18}" type="pres">
      <dgm:prSet presAssocID="{FCAEB2A2-C58E-45A3-9C36-471824A85297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44292F-87B6-44F6-8E02-8370C2778DCC}" type="pres">
      <dgm:prSet presAssocID="{FCAEB2A2-C58E-45A3-9C36-471824A85297}" presName="line3" presStyleLbl="callout" presStyleIdx="4" presStyleCnt="6"/>
      <dgm:spPr/>
    </dgm:pt>
    <dgm:pt modelId="{D8AE558D-70A6-4FBD-9596-BF8ADDB56192}" type="pres">
      <dgm:prSet presAssocID="{FCAEB2A2-C58E-45A3-9C36-471824A85297}" presName="d3" presStyleLbl="callout" presStyleIdx="5" presStyleCnt="6"/>
      <dgm:spPr/>
    </dgm:pt>
  </dgm:ptLst>
  <dgm:cxnLst>
    <dgm:cxn modelId="{7BF67A29-71FE-4423-A814-A26C78AF044C}" srcId="{7E1CBE51-A6E2-44A8-8CE3-00FB3397B824}" destId="{66F3F465-2025-4F56-BBB6-E49CFE5CFEE1}" srcOrd="0" destOrd="0" parTransId="{054A36D5-CA43-41A0-B248-A1F02BECD515}" sibTransId="{812F63BA-9032-4E3B-9B8A-F71765A6750F}"/>
    <dgm:cxn modelId="{C69AC8DE-F776-424C-B042-DF90E413A31E}" srcId="{7E1CBE51-A6E2-44A8-8CE3-00FB3397B824}" destId="{2317ABB6-0AE5-487B-9B2B-30B0174D8C5F}" srcOrd="1" destOrd="0" parTransId="{DF08CBBB-3E08-4C32-BAFE-E36E8DEBB69E}" sibTransId="{B9145907-EEC7-4F69-8C43-921B05C54F18}"/>
    <dgm:cxn modelId="{AC33ED72-2C95-4636-989A-E83DE8FF5795}" type="presOf" srcId="{FCAEB2A2-C58E-45A3-9C36-471824A85297}" destId="{34F09039-4CE0-4114-9A63-C80E8D79FA18}" srcOrd="0" destOrd="0" presId="urn:microsoft.com/office/officeart/2005/8/layout/target1"/>
    <dgm:cxn modelId="{EC650028-2D11-4B6E-9D35-E59B1276AAAA}" type="presOf" srcId="{7E1CBE51-A6E2-44A8-8CE3-00FB3397B824}" destId="{736004F9-3D5C-4384-BE14-ECCC501E599A}" srcOrd="0" destOrd="0" presId="urn:microsoft.com/office/officeart/2005/8/layout/target1"/>
    <dgm:cxn modelId="{006ECCD3-1C32-4A0F-B811-DFD194A1DF90}" srcId="{7E1CBE51-A6E2-44A8-8CE3-00FB3397B824}" destId="{FCAEB2A2-C58E-45A3-9C36-471824A85297}" srcOrd="2" destOrd="0" parTransId="{01F79801-BE7E-417E-A3D9-D01081E60C25}" sibTransId="{9F90AD30-07E3-4189-8F72-69B25185F66F}"/>
    <dgm:cxn modelId="{CF6474E6-FABC-441B-8A7C-B6417DB558B0}" type="presOf" srcId="{2317ABB6-0AE5-487B-9B2B-30B0174D8C5F}" destId="{44B1D500-2F91-4A46-A9BA-05CC2DBB29A1}" srcOrd="0" destOrd="0" presId="urn:microsoft.com/office/officeart/2005/8/layout/target1"/>
    <dgm:cxn modelId="{7DEFC681-4605-428A-A301-9D2651AB9708}" type="presOf" srcId="{66F3F465-2025-4F56-BBB6-E49CFE5CFEE1}" destId="{E777867F-8BAA-41E4-BEE9-EFDB78E25746}" srcOrd="0" destOrd="0" presId="urn:microsoft.com/office/officeart/2005/8/layout/target1"/>
    <dgm:cxn modelId="{DB75D8FA-EB14-4004-A08F-39D815E9F5B4}" type="presParOf" srcId="{736004F9-3D5C-4384-BE14-ECCC501E599A}" destId="{5638178E-7A26-4153-B776-82E674DF3F86}" srcOrd="0" destOrd="0" presId="urn:microsoft.com/office/officeart/2005/8/layout/target1"/>
    <dgm:cxn modelId="{D7977EF8-24F0-4F57-8CA4-6CFF0AE80964}" type="presParOf" srcId="{736004F9-3D5C-4384-BE14-ECCC501E599A}" destId="{E777867F-8BAA-41E4-BEE9-EFDB78E25746}" srcOrd="1" destOrd="0" presId="urn:microsoft.com/office/officeart/2005/8/layout/target1"/>
    <dgm:cxn modelId="{9DEC8541-D227-4D96-ADA8-46D6210A9318}" type="presParOf" srcId="{736004F9-3D5C-4384-BE14-ECCC501E599A}" destId="{52F90CD2-5FE5-43B4-AF1E-239F1D77EFF6}" srcOrd="2" destOrd="0" presId="urn:microsoft.com/office/officeart/2005/8/layout/target1"/>
    <dgm:cxn modelId="{7FBE6136-EE55-409C-B67D-2B07C3AECCA1}" type="presParOf" srcId="{736004F9-3D5C-4384-BE14-ECCC501E599A}" destId="{AAFF6B6F-DF3E-4094-A3A5-0BB7D02CBEA5}" srcOrd="3" destOrd="0" presId="urn:microsoft.com/office/officeart/2005/8/layout/target1"/>
    <dgm:cxn modelId="{B43EE41F-F576-40CE-BFF1-61D08AADC882}" type="presParOf" srcId="{736004F9-3D5C-4384-BE14-ECCC501E599A}" destId="{2D4209E1-0AC7-4B2C-82BB-F68470961E7B}" srcOrd="4" destOrd="0" presId="urn:microsoft.com/office/officeart/2005/8/layout/target1"/>
    <dgm:cxn modelId="{7FA125C9-DDA9-474E-A57F-A90BCEFE91D0}" type="presParOf" srcId="{736004F9-3D5C-4384-BE14-ECCC501E599A}" destId="{44B1D500-2F91-4A46-A9BA-05CC2DBB29A1}" srcOrd="5" destOrd="0" presId="urn:microsoft.com/office/officeart/2005/8/layout/target1"/>
    <dgm:cxn modelId="{4E55AF23-1C77-41BC-BE85-F30C6F5F3739}" type="presParOf" srcId="{736004F9-3D5C-4384-BE14-ECCC501E599A}" destId="{8870D067-79F8-4EDB-91E7-F37970471528}" srcOrd="6" destOrd="0" presId="urn:microsoft.com/office/officeart/2005/8/layout/target1"/>
    <dgm:cxn modelId="{BC6C1A21-1A53-4112-B18E-041FF2EB3431}" type="presParOf" srcId="{736004F9-3D5C-4384-BE14-ECCC501E599A}" destId="{AC91C961-C901-40EB-B760-9F2F59B17F9E}" srcOrd="7" destOrd="0" presId="urn:microsoft.com/office/officeart/2005/8/layout/target1"/>
    <dgm:cxn modelId="{EC49B8A9-1751-4204-B4BC-925A07C744CB}" type="presParOf" srcId="{736004F9-3D5C-4384-BE14-ECCC501E599A}" destId="{93EA3471-4246-4293-9B96-765D90EB19B4}" srcOrd="8" destOrd="0" presId="urn:microsoft.com/office/officeart/2005/8/layout/target1"/>
    <dgm:cxn modelId="{0A6AC644-CADB-4B37-AF47-755C7D8AE313}" type="presParOf" srcId="{736004F9-3D5C-4384-BE14-ECCC501E599A}" destId="{34F09039-4CE0-4114-9A63-C80E8D79FA18}" srcOrd="9" destOrd="0" presId="urn:microsoft.com/office/officeart/2005/8/layout/target1"/>
    <dgm:cxn modelId="{92EA2848-0D60-4770-9C14-67497030AD21}" type="presParOf" srcId="{736004F9-3D5C-4384-BE14-ECCC501E599A}" destId="{BF44292F-87B6-44F6-8E02-8370C2778DCC}" srcOrd="10" destOrd="0" presId="urn:microsoft.com/office/officeart/2005/8/layout/target1"/>
    <dgm:cxn modelId="{6FA4C724-41A0-4A89-A264-334354AE4317}" type="presParOf" srcId="{736004F9-3D5C-4384-BE14-ECCC501E599A}" destId="{D8AE558D-70A6-4FBD-9596-BF8ADDB56192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3104947-3C3B-4292-BB98-A1F65950473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499639-D950-4A98-B435-E635E47D8D58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B575AFCF-7526-46EA-8A79-E28D2362AF85}" type="parTrans" cxnId="{EEE9176D-C240-48E0-AC9B-7000BC987252}">
      <dgm:prSet/>
      <dgm:spPr/>
      <dgm:t>
        <a:bodyPr/>
        <a:lstStyle/>
        <a:p>
          <a:endParaRPr lang="en-US"/>
        </a:p>
      </dgm:t>
    </dgm:pt>
    <dgm:pt modelId="{8D815840-0DAA-4A8D-8728-A199BECF2412}" type="sibTrans" cxnId="{EEE9176D-C240-48E0-AC9B-7000BC987252}">
      <dgm:prSet/>
      <dgm:spPr/>
      <dgm:t>
        <a:bodyPr/>
        <a:lstStyle/>
        <a:p>
          <a:endParaRPr lang="en-US"/>
        </a:p>
      </dgm:t>
    </dgm:pt>
    <dgm:pt modelId="{B3C3C51C-B50B-4C9A-8538-06E015B7BCEF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43C5EB0-A74F-4837-8270-6F9F818A09F9}" type="parTrans" cxnId="{24D13268-C674-4B23-A10C-1F428B24FE85}">
      <dgm:prSet/>
      <dgm:spPr/>
      <dgm:t>
        <a:bodyPr/>
        <a:lstStyle/>
        <a:p>
          <a:endParaRPr lang="en-US"/>
        </a:p>
      </dgm:t>
    </dgm:pt>
    <dgm:pt modelId="{08D93050-9853-4329-82AF-C750AD42A84F}" type="sibTrans" cxnId="{24D13268-C674-4B23-A10C-1F428B24FE85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3F69D2E4-F8B2-40F0-84DA-5A2864209C7C}" type="pres">
      <dgm:prSet presAssocID="{23104947-3C3B-4292-BB98-A1F65950473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485C1CB-A936-4B17-8488-FFB4AA1AB8DD}" type="pres">
      <dgm:prSet presAssocID="{40499639-D950-4A98-B435-E635E47D8D58}" presName="composite" presStyleCnt="0"/>
      <dgm:spPr/>
    </dgm:pt>
    <dgm:pt modelId="{B478A0DD-4221-4128-853F-793F477687D7}" type="pres">
      <dgm:prSet presAssocID="{40499639-D950-4A98-B435-E635E47D8D58}" presName="Parent1" presStyleLbl="node1" presStyleIdx="0" presStyleCnt="4" custLinFactNeighborX="-86176" custLinFactNeighborY="84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CC001-3EDB-42BB-9E9D-B3DAD548676F}" type="pres">
      <dgm:prSet presAssocID="{40499639-D950-4A98-B435-E635E47D8D58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AAB090-34B3-4513-AAF5-CF5F7D765F37}" type="pres">
      <dgm:prSet presAssocID="{40499639-D950-4A98-B435-E635E47D8D58}" presName="BalanceSpacing" presStyleCnt="0"/>
      <dgm:spPr/>
    </dgm:pt>
    <dgm:pt modelId="{145CFE27-9064-4550-93B6-6C3CD9637F81}" type="pres">
      <dgm:prSet presAssocID="{40499639-D950-4A98-B435-E635E47D8D58}" presName="BalanceSpacing1" presStyleCnt="0"/>
      <dgm:spPr/>
    </dgm:pt>
    <dgm:pt modelId="{8D99BBE1-634A-442A-A130-3294FA6A1B56}" type="pres">
      <dgm:prSet presAssocID="{8D815840-0DAA-4A8D-8728-A199BECF2412}" presName="Accent1Text" presStyleLbl="node1" presStyleIdx="1" presStyleCnt="4" custLinFactY="10433" custLinFactNeighborX="69522" custLinFactNeighborY="100000"/>
      <dgm:spPr/>
      <dgm:t>
        <a:bodyPr/>
        <a:lstStyle/>
        <a:p>
          <a:endParaRPr lang="en-US"/>
        </a:p>
      </dgm:t>
    </dgm:pt>
    <dgm:pt modelId="{230A6AE2-A7C1-4CE4-B45A-D3FE4FD3B5C7}" type="pres">
      <dgm:prSet presAssocID="{8D815840-0DAA-4A8D-8728-A199BECF2412}" presName="spaceBetweenRectangles" presStyleCnt="0"/>
      <dgm:spPr/>
    </dgm:pt>
    <dgm:pt modelId="{D40F84B3-67B6-41C2-87F5-56A51272E470}" type="pres">
      <dgm:prSet presAssocID="{B3C3C51C-B50B-4C9A-8538-06E015B7BCEF}" presName="composite" presStyleCnt="0"/>
      <dgm:spPr/>
    </dgm:pt>
    <dgm:pt modelId="{07D1B667-62E8-49E2-8EB3-D7E9B1E0DE73}" type="pres">
      <dgm:prSet presAssocID="{B3C3C51C-B50B-4C9A-8538-06E015B7BCEF}" presName="Parent1" presStyleLbl="node1" presStyleIdx="2" presStyleCnt="4" custLinFactX="16879" custLinFactNeighborX="100000" custLinFactNeighborY="-59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D9641-E8FB-4EEF-A3FA-EF5D690CC52F}" type="pres">
      <dgm:prSet presAssocID="{B3C3C51C-B50B-4C9A-8538-06E015B7BCEF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018D9-2174-4293-9201-3EAC11BD0935}" type="pres">
      <dgm:prSet presAssocID="{B3C3C51C-B50B-4C9A-8538-06E015B7BCEF}" presName="BalanceSpacing" presStyleCnt="0"/>
      <dgm:spPr/>
    </dgm:pt>
    <dgm:pt modelId="{AE4CBDBB-C56E-41CD-BBEA-F2FA126A30F5}" type="pres">
      <dgm:prSet presAssocID="{B3C3C51C-B50B-4C9A-8538-06E015B7BCEF}" presName="BalanceSpacing1" presStyleCnt="0"/>
      <dgm:spPr/>
    </dgm:pt>
    <dgm:pt modelId="{FD746BE9-41AE-4743-ACA7-1C045A7E4176}" type="pres">
      <dgm:prSet presAssocID="{08D93050-9853-4329-82AF-C750AD42A84F}" presName="Accent1Text" presStyleLbl="node1" presStyleIdx="3" presStyleCnt="4" custLinFactNeighborX="-41324" custLinFactNeighborY="-77784"/>
      <dgm:spPr/>
      <dgm:t>
        <a:bodyPr/>
        <a:lstStyle/>
        <a:p>
          <a:endParaRPr lang="en-US"/>
        </a:p>
      </dgm:t>
    </dgm:pt>
  </dgm:ptLst>
  <dgm:cxnLst>
    <dgm:cxn modelId="{6ADCEFEC-6461-4B9F-9E0D-ED641088FDC3}" type="presOf" srcId="{40499639-D950-4A98-B435-E635E47D8D58}" destId="{B478A0DD-4221-4128-853F-793F477687D7}" srcOrd="0" destOrd="0" presId="urn:microsoft.com/office/officeart/2008/layout/AlternatingHexagons"/>
    <dgm:cxn modelId="{36813D60-689B-4BC4-BCEC-7B08FE36997D}" type="presOf" srcId="{B3C3C51C-B50B-4C9A-8538-06E015B7BCEF}" destId="{07D1B667-62E8-49E2-8EB3-D7E9B1E0DE73}" srcOrd="0" destOrd="0" presId="urn:microsoft.com/office/officeart/2008/layout/AlternatingHexagons"/>
    <dgm:cxn modelId="{D4824809-D43F-4263-9BC8-003B0C477A34}" type="presOf" srcId="{23104947-3C3B-4292-BB98-A1F659504739}" destId="{3F69D2E4-F8B2-40F0-84DA-5A2864209C7C}" srcOrd="0" destOrd="0" presId="urn:microsoft.com/office/officeart/2008/layout/AlternatingHexagons"/>
    <dgm:cxn modelId="{8882F281-4588-45A8-8C7A-67572E2D6AA2}" type="presOf" srcId="{8D815840-0DAA-4A8D-8728-A199BECF2412}" destId="{8D99BBE1-634A-442A-A130-3294FA6A1B56}" srcOrd="0" destOrd="0" presId="urn:microsoft.com/office/officeart/2008/layout/AlternatingHexagons"/>
    <dgm:cxn modelId="{E90713E7-FA01-4DEE-BA53-7FB874BB20CD}" type="presOf" srcId="{08D93050-9853-4329-82AF-C750AD42A84F}" destId="{FD746BE9-41AE-4743-ACA7-1C045A7E4176}" srcOrd="0" destOrd="0" presId="urn:microsoft.com/office/officeart/2008/layout/AlternatingHexagons"/>
    <dgm:cxn modelId="{24D13268-C674-4B23-A10C-1F428B24FE85}" srcId="{23104947-3C3B-4292-BB98-A1F659504739}" destId="{B3C3C51C-B50B-4C9A-8538-06E015B7BCEF}" srcOrd="1" destOrd="0" parTransId="{D43C5EB0-A74F-4837-8270-6F9F818A09F9}" sibTransId="{08D93050-9853-4329-82AF-C750AD42A84F}"/>
    <dgm:cxn modelId="{EEE9176D-C240-48E0-AC9B-7000BC987252}" srcId="{23104947-3C3B-4292-BB98-A1F659504739}" destId="{40499639-D950-4A98-B435-E635E47D8D58}" srcOrd="0" destOrd="0" parTransId="{B575AFCF-7526-46EA-8A79-E28D2362AF85}" sibTransId="{8D815840-0DAA-4A8D-8728-A199BECF2412}"/>
    <dgm:cxn modelId="{59BFF591-ABD9-4951-A541-4D35FFC4DAB3}" type="presParOf" srcId="{3F69D2E4-F8B2-40F0-84DA-5A2864209C7C}" destId="{B485C1CB-A936-4B17-8488-FFB4AA1AB8DD}" srcOrd="0" destOrd="0" presId="urn:microsoft.com/office/officeart/2008/layout/AlternatingHexagons"/>
    <dgm:cxn modelId="{43C0B798-F7AE-4A7E-BBB8-56615FD92D33}" type="presParOf" srcId="{B485C1CB-A936-4B17-8488-FFB4AA1AB8DD}" destId="{B478A0DD-4221-4128-853F-793F477687D7}" srcOrd="0" destOrd="0" presId="urn:microsoft.com/office/officeart/2008/layout/AlternatingHexagons"/>
    <dgm:cxn modelId="{B2143A42-0676-411B-BD66-F8C30CB23CF4}" type="presParOf" srcId="{B485C1CB-A936-4B17-8488-FFB4AA1AB8DD}" destId="{710CC001-3EDB-42BB-9E9D-B3DAD548676F}" srcOrd="1" destOrd="0" presId="urn:microsoft.com/office/officeart/2008/layout/AlternatingHexagons"/>
    <dgm:cxn modelId="{47A79431-5E63-4861-99F5-E02247551E2D}" type="presParOf" srcId="{B485C1CB-A936-4B17-8488-FFB4AA1AB8DD}" destId="{03AAB090-34B3-4513-AAF5-CF5F7D765F37}" srcOrd="2" destOrd="0" presId="urn:microsoft.com/office/officeart/2008/layout/AlternatingHexagons"/>
    <dgm:cxn modelId="{F5B11C11-460D-48EB-AF35-F638D9F3C234}" type="presParOf" srcId="{B485C1CB-A936-4B17-8488-FFB4AA1AB8DD}" destId="{145CFE27-9064-4550-93B6-6C3CD9637F81}" srcOrd="3" destOrd="0" presId="urn:microsoft.com/office/officeart/2008/layout/AlternatingHexagons"/>
    <dgm:cxn modelId="{9D0FD62A-7760-45C3-A3E3-26FED1BFEAB2}" type="presParOf" srcId="{B485C1CB-A936-4B17-8488-FFB4AA1AB8DD}" destId="{8D99BBE1-634A-442A-A130-3294FA6A1B56}" srcOrd="4" destOrd="0" presId="urn:microsoft.com/office/officeart/2008/layout/AlternatingHexagons"/>
    <dgm:cxn modelId="{61987818-A03B-4916-B14C-A7B6CA775762}" type="presParOf" srcId="{3F69D2E4-F8B2-40F0-84DA-5A2864209C7C}" destId="{230A6AE2-A7C1-4CE4-B45A-D3FE4FD3B5C7}" srcOrd="1" destOrd="0" presId="urn:microsoft.com/office/officeart/2008/layout/AlternatingHexagons"/>
    <dgm:cxn modelId="{4B85D8DD-EE6D-42B7-9620-6759A541946E}" type="presParOf" srcId="{3F69D2E4-F8B2-40F0-84DA-5A2864209C7C}" destId="{D40F84B3-67B6-41C2-87F5-56A51272E470}" srcOrd="2" destOrd="0" presId="urn:microsoft.com/office/officeart/2008/layout/AlternatingHexagons"/>
    <dgm:cxn modelId="{B9DD1073-1A77-4ECF-92C4-46612FD19252}" type="presParOf" srcId="{D40F84B3-67B6-41C2-87F5-56A51272E470}" destId="{07D1B667-62E8-49E2-8EB3-D7E9B1E0DE73}" srcOrd="0" destOrd="0" presId="urn:microsoft.com/office/officeart/2008/layout/AlternatingHexagons"/>
    <dgm:cxn modelId="{85640EEC-1F14-44E2-B7F8-57E12A183B93}" type="presParOf" srcId="{D40F84B3-67B6-41C2-87F5-56A51272E470}" destId="{B3FD9641-E8FB-4EEF-A3FA-EF5D690CC52F}" srcOrd="1" destOrd="0" presId="urn:microsoft.com/office/officeart/2008/layout/AlternatingHexagons"/>
    <dgm:cxn modelId="{D7177304-7709-4C3D-BE6D-2AFF2B0D2A9B}" type="presParOf" srcId="{D40F84B3-67B6-41C2-87F5-56A51272E470}" destId="{D29018D9-2174-4293-9201-3EAC11BD0935}" srcOrd="2" destOrd="0" presId="urn:microsoft.com/office/officeart/2008/layout/AlternatingHexagons"/>
    <dgm:cxn modelId="{5288E559-C05D-43F8-B3B8-B8BAFC147D7C}" type="presParOf" srcId="{D40F84B3-67B6-41C2-87F5-56A51272E470}" destId="{AE4CBDBB-C56E-41CD-BBEA-F2FA126A30F5}" srcOrd="3" destOrd="0" presId="urn:microsoft.com/office/officeart/2008/layout/AlternatingHexagons"/>
    <dgm:cxn modelId="{4023398B-80CB-4C99-99E6-4899A232760E}" type="presParOf" srcId="{D40F84B3-67B6-41C2-87F5-56A51272E470}" destId="{FD746BE9-41AE-4743-ACA7-1C045A7E417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E31806-4C39-47E9-86CD-EB79EB428192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B0CF76-2E9B-4ABD-8869-01A7019BEA46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12D9DAB7-33BA-4ECF-AF6D-AEF3F83A29C3}" type="parTrans" cxnId="{259337CF-0B3D-4653-BF20-9BBF13397099}">
      <dgm:prSet/>
      <dgm:spPr/>
      <dgm:t>
        <a:bodyPr/>
        <a:lstStyle/>
        <a:p>
          <a:endParaRPr lang="en-US"/>
        </a:p>
      </dgm:t>
    </dgm:pt>
    <dgm:pt modelId="{BF361921-843B-43C3-8BFD-06F47DC934C8}" type="sibTrans" cxnId="{259337CF-0B3D-4653-BF20-9BBF13397099}">
      <dgm:prSet/>
      <dgm:spPr/>
      <dgm:t>
        <a:bodyPr/>
        <a:lstStyle/>
        <a:p>
          <a:endParaRPr lang="en-US"/>
        </a:p>
      </dgm:t>
    </dgm:pt>
    <dgm:pt modelId="{174D340A-1DBC-4736-BABC-8C6CC8D6F878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4C81AD53-E29A-4AED-80FA-DD4A3DDAB7E0}" type="parTrans" cxnId="{7538B1CC-5847-43B8-9A08-FA49C0CA2780}">
      <dgm:prSet/>
      <dgm:spPr/>
      <dgm:t>
        <a:bodyPr/>
        <a:lstStyle/>
        <a:p>
          <a:endParaRPr lang="en-US"/>
        </a:p>
      </dgm:t>
    </dgm:pt>
    <dgm:pt modelId="{A4CFFA0E-3AC9-4CCB-9410-52A2AF965A84}" type="sibTrans" cxnId="{7538B1CC-5847-43B8-9A08-FA49C0CA2780}">
      <dgm:prSet/>
      <dgm:spPr/>
      <dgm:t>
        <a:bodyPr/>
        <a:lstStyle/>
        <a:p>
          <a:endParaRPr lang="en-US"/>
        </a:p>
      </dgm:t>
    </dgm:pt>
    <dgm:pt modelId="{E3D04C11-D947-413A-81DE-00EA3CDDBDC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C136269-3770-4A26-AF2F-2407BB0BC66F}" type="parTrans" cxnId="{6706A0DF-4548-41C6-98A4-E2ACD724745C}">
      <dgm:prSet/>
      <dgm:spPr/>
      <dgm:t>
        <a:bodyPr/>
        <a:lstStyle/>
        <a:p>
          <a:endParaRPr lang="en-US"/>
        </a:p>
      </dgm:t>
    </dgm:pt>
    <dgm:pt modelId="{8B01525C-1C25-422A-9CDA-D5E5125CD10F}" type="sibTrans" cxnId="{6706A0DF-4548-41C6-98A4-E2ACD724745C}">
      <dgm:prSet/>
      <dgm:spPr/>
      <dgm:t>
        <a:bodyPr/>
        <a:lstStyle/>
        <a:p>
          <a:endParaRPr lang="en-US"/>
        </a:p>
      </dgm:t>
    </dgm:pt>
    <dgm:pt modelId="{7641BBE5-612A-40BB-A13C-4DAE4A9171DC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270BDABB-B31F-4AB0-BA3F-763E8F292D86}" type="parTrans" cxnId="{9EC50658-4684-4563-BE4B-FEE40872A7F7}">
      <dgm:prSet/>
      <dgm:spPr/>
      <dgm:t>
        <a:bodyPr/>
        <a:lstStyle/>
        <a:p>
          <a:endParaRPr lang="en-US"/>
        </a:p>
      </dgm:t>
    </dgm:pt>
    <dgm:pt modelId="{8147E180-0DA6-4525-AB32-BBDF083011A7}" type="sibTrans" cxnId="{9EC50658-4684-4563-BE4B-FEE40872A7F7}">
      <dgm:prSet/>
      <dgm:spPr/>
      <dgm:t>
        <a:bodyPr/>
        <a:lstStyle/>
        <a:p>
          <a:endParaRPr lang="en-US"/>
        </a:p>
      </dgm:t>
    </dgm:pt>
    <dgm:pt modelId="{BD597720-48F2-4493-9787-D93083094F60}" type="pres">
      <dgm:prSet presAssocID="{FCE31806-4C39-47E9-86CD-EB79EB42819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F0B515-76B9-4690-997E-45E35FBDA025}" type="pres">
      <dgm:prSet presAssocID="{FCE31806-4C39-47E9-86CD-EB79EB428192}" presName="axisShape" presStyleLbl="bgShp" presStyleIdx="0" presStyleCnt="1"/>
      <dgm:spPr>
        <a:solidFill>
          <a:schemeClr val="tx2">
            <a:lumMod val="50000"/>
          </a:schemeClr>
        </a:solidFill>
      </dgm:spPr>
    </dgm:pt>
    <dgm:pt modelId="{94A907CC-C31D-428C-84CB-700D98D98B03}" type="pres">
      <dgm:prSet presAssocID="{FCE31806-4C39-47E9-86CD-EB79EB428192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0D4E5-842E-4B81-A8DC-8EC1C6AE1260}" type="pres">
      <dgm:prSet presAssocID="{FCE31806-4C39-47E9-86CD-EB79EB428192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7A9869-D62A-44DC-8BF6-C3ACD0D47DB8}" type="pres">
      <dgm:prSet presAssocID="{FCE31806-4C39-47E9-86CD-EB79EB428192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88FE3-A1C0-4302-BF45-7642169EC0D5}" type="pres">
      <dgm:prSet presAssocID="{FCE31806-4C39-47E9-86CD-EB79EB428192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797F93-1ED0-4BD4-9467-8260020DDDD6}" type="presOf" srcId="{FCE31806-4C39-47E9-86CD-EB79EB428192}" destId="{BD597720-48F2-4493-9787-D93083094F60}" srcOrd="0" destOrd="0" presId="urn:microsoft.com/office/officeart/2005/8/layout/matrix2"/>
    <dgm:cxn modelId="{259337CF-0B3D-4653-BF20-9BBF13397099}" srcId="{FCE31806-4C39-47E9-86CD-EB79EB428192}" destId="{BCB0CF76-2E9B-4ABD-8869-01A7019BEA46}" srcOrd="0" destOrd="0" parTransId="{12D9DAB7-33BA-4ECF-AF6D-AEF3F83A29C3}" sibTransId="{BF361921-843B-43C3-8BFD-06F47DC934C8}"/>
    <dgm:cxn modelId="{F46C1B74-A06E-444D-A1C1-EE7D62FE62C5}" type="presOf" srcId="{174D340A-1DBC-4736-BABC-8C6CC8D6F878}" destId="{5D70D4E5-842E-4B81-A8DC-8EC1C6AE1260}" srcOrd="0" destOrd="0" presId="urn:microsoft.com/office/officeart/2005/8/layout/matrix2"/>
    <dgm:cxn modelId="{6706A0DF-4548-41C6-98A4-E2ACD724745C}" srcId="{FCE31806-4C39-47E9-86CD-EB79EB428192}" destId="{E3D04C11-D947-413A-81DE-00EA3CDDBDC2}" srcOrd="2" destOrd="0" parTransId="{DC136269-3770-4A26-AF2F-2407BB0BC66F}" sibTransId="{8B01525C-1C25-422A-9CDA-D5E5125CD10F}"/>
    <dgm:cxn modelId="{4C75A9E6-8A06-4137-9BAC-868F658B6F1A}" type="presOf" srcId="{E3D04C11-D947-413A-81DE-00EA3CDDBDC2}" destId="{7F7A9869-D62A-44DC-8BF6-C3ACD0D47DB8}" srcOrd="0" destOrd="0" presId="urn:microsoft.com/office/officeart/2005/8/layout/matrix2"/>
    <dgm:cxn modelId="{F7E63468-E9DA-42C4-AD47-BDA9AEB21149}" type="presOf" srcId="{7641BBE5-612A-40BB-A13C-4DAE4A9171DC}" destId="{30388FE3-A1C0-4302-BF45-7642169EC0D5}" srcOrd="0" destOrd="0" presId="urn:microsoft.com/office/officeart/2005/8/layout/matrix2"/>
    <dgm:cxn modelId="{9EC50658-4684-4563-BE4B-FEE40872A7F7}" srcId="{FCE31806-4C39-47E9-86CD-EB79EB428192}" destId="{7641BBE5-612A-40BB-A13C-4DAE4A9171DC}" srcOrd="3" destOrd="0" parTransId="{270BDABB-B31F-4AB0-BA3F-763E8F292D86}" sibTransId="{8147E180-0DA6-4525-AB32-BBDF083011A7}"/>
    <dgm:cxn modelId="{B8E42546-1E50-4B52-BBCA-E8D619B0A623}" type="presOf" srcId="{BCB0CF76-2E9B-4ABD-8869-01A7019BEA46}" destId="{94A907CC-C31D-428C-84CB-700D98D98B03}" srcOrd="0" destOrd="0" presId="urn:microsoft.com/office/officeart/2005/8/layout/matrix2"/>
    <dgm:cxn modelId="{7538B1CC-5847-43B8-9A08-FA49C0CA2780}" srcId="{FCE31806-4C39-47E9-86CD-EB79EB428192}" destId="{174D340A-1DBC-4736-BABC-8C6CC8D6F878}" srcOrd="1" destOrd="0" parTransId="{4C81AD53-E29A-4AED-80FA-DD4A3DDAB7E0}" sibTransId="{A4CFFA0E-3AC9-4CCB-9410-52A2AF965A84}"/>
    <dgm:cxn modelId="{E340EE57-6C99-43FD-AF78-9CE0017FBF0F}" type="presParOf" srcId="{BD597720-48F2-4493-9787-D93083094F60}" destId="{9FF0B515-76B9-4690-997E-45E35FBDA025}" srcOrd="0" destOrd="0" presId="urn:microsoft.com/office/officeart/2005/8/layout/matrix2"/>
    <dgm:cxn modelId="{FF065716-374A-4446-A31B-4E95677EFAFA}" type="presParOf" srcId="{BD597720-48F2-4493-9787-D93083094F60}" destId="{94A907CC-C31D-428C-84CB-700D98D98B03}" srcOrd="1" destOrd="0" presId="urn:microsoft.com/office/officeart/2005/8/layout/matrix2"/>
    <dgm:cxn modelId="{580CD537-DE60-4329-83DB-26BC14578828}" type="presParOf" srcId="{BD597720-48F2-4493-9787-D93083094F60}" destId="{5D70D4E5-842E-4B81-A8DC-8EC1C6AE1260}" srcOrd="2" destOrd="0" presId="urn:microsoft.com/office/officeart/2005/8/layout/matrix2"/>
    <dgm:cxn modelId="{84DA1968-43E4-43E6-B5A7-4096A33847DB}" type="presParOf" srcId="{BD597720-48F2-4493-9787-D93083094F60}" destId="{7F7A9869-D62A-44DC-8BF6-C3ACD0D47DB8}" srcOrd="3" destOrd="0" presId="urn:microsoft.com/office/officeart/2005/8/layout/matrix2"/>
    <dgm:cxn modelId="{2D341A29-0F35-49D3-A759-1AB77906C289}" type="presParOf" srcId="{BD597720-48F2-4493-9787-D93083094F60}" destId="{30388FE3-A1C0-4302-BF45-7642169EC0D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7CDE51-CAF9-407B-B0A6-1512A9ADB0E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23504A-CD6E-4F6C-A2B4-885C9581A818}">
      <dgm:prSet phldrT="[Text]" custT="1"/>
      <dgm:spPr/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2014</a:t>
          </a:r>
          <a:endParaRPr lang="en-US" sz="3200" dirty="0">
            <a:latin typeface="Bebas Neue" panose="020B0606020202050201" pitchFamily="34" charset="0"/>
          </a:endParaRPr>
        </a:p>
      </dgm:t>
    </dgm:pt>
    <dgm:pt modelId="{B16D991A-135E-4109-815F-225567D7F336}" type="parTrans" cxnId="{1893498E-5C68-44B3-AFF8-EDCA5C832A0F}">
      <dgm:prSet/>
      <dgm:spPr/>
      <dgm:t>
        <a:bodyPr/>
        <a:lstStyle/>
        <a:p>
          <a:endParaRPr lang="en-US"/>
        </a:p>
      </dgm:t>
    </dgm:pt>
    <dgm:pt modelId="{8F19CD1D-97CD-48B2-A23E-994AA6C2C539}" type="sibTrans" cxnId="{1893498E-5C68-44B3-AFF8-EDCA5C832A0F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A8FACF7E-8A01-4B5B-9BAF-32DE6F7611D0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2012</a:t>
          </a:r>
          <a:endParaRPr lang="en-US" sz="3200" dirty="0">
            <a:latin typeface="Bebas Neue" panose="020B0606020202050201" pitchFamily="34" charset="0"/>
          </a:endParaRPr>
        </a:p>
      </dgm:t>
    </dgm:pt>
    <dgm:pt modelId="{A0B18AEF-0DA1-4A18-9B1E-BD0163FDF4BA}" type="parTrans" cxnId="{B85E33F0-11DF-4A0C-8561-A723481C56EA}">
      <dgm:prSet/>
      <dgm:spPr/>
      <dgm:t>
        <a:bodyPr/>
        <a:lstStyle/>
        <a:p>
          <a:endParaRPr lang="en-US"/>
        </a:p>
      </dgm:t>
    </dgm:pt>
    <dgm:pt modelId="{DF610230-20C6-48B9-AA58-9F56ADCE2544}" type="sibTrans" cxnId="{B85E33F0-11DF-4A0C-8561-A723481C56EA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48369162-537F-4EDB-A2B5-F7567DD3D451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2013</a:t>
          </a:r>
          <a:endParaRPr lang="en-US" sz="3200" dirty="0">
            <a:latin typeface="Bebas Neue" panose="020B0606020202050201" pitchFamily="34" charset="0"/>
          </a:endParaRPr>
        </a:p>
      </dgm:t>
    </dgm:pt>
    <dgm:pt modelId="{80A6B44B-AAA9-4B94-ABEB-BEA1D11427D1}" type="parTrans" cxnId="{86B44E70-873C-49C2-9687-C48948746D3A}">
      <dgm:prSet/>
      <dgm:spPr/>
      <dgm:t>
        <a:bodyPr/>
        <a:lstStyle/>
        <a:p>
          <a:endParaRPr lang="en-US"/>
        </a:p>
      </dgm:t>
    </dgm:pt>
    <dgm:pt modelId="{7CD59027-1152-47B5-9A3F-6E92EA2B297B}" type="sibTrans" cxnId="{86B44E70-873C-49C2-9687-C48948746D3A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229511CA-E27C-4163-817C-815C370218C2}" type="pres">
      <dgm:prSet presAssocID="{867CDE51-CAF9-407B-B0A6-1512A9ADB0E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E257B1-4994-4958-A871-AD132F27D785}" type="pres">
      <dgm:prSet presAssocID="{0723504A-CD6E-4F6C-A2B4-885C9581A81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2FDBED-C696-4911-B815-499453AC9465}" type="pres">
      <dgm:prSet presAssocID="{8F19CD1D-97CD-48B2-A23E-994AA6C2C53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35742DB-93EC-4784-8B5B-AF2E7C75F2E5}" type="pres">
      <dgm:prSet presAssocID="{8F19CD1D-97CD-48B2-A23E-994AA6C2C53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F7172A0-61E4-4BA1-BB85-219A894C4306}" type="pres">
      <dgm:prSet presAssocID="{A8FACF7E-8A01-4B5B-9BAF-32DE6F7611D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A8FBA-7326-488B-BEEE-D4A5C2BF47E5}" type="pres">
      <dgm:prSet presAssocID="{DF610230-20C6-48B9-AA58-9F56ADCE254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8D6D268-D4D9-4220-91A7-61DDB9493ABF}" type="pres">
      <dgm:prSet presAssocID="{DF610230-20C6-48B9-AA58-9F56ADCE254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CBA06EA-90DB-42D2-BD58-FE88C57FA993}" type="pres">
      <dgm:prSet presAssocID="{48369162-537F-4EDB-A2B5-F7567DD3D45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5779B8-4688-400F-AC71-FEF9912942DC}" type="pres">
      <dgm:prSet presAssocID="{7CD59027-1152-47B5-9A3F-6E92EA2B297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EAECA3E8-A2AD-4F7A-918E-6245004A9A71}" type="pres">
      <dgm:prSet presAssocID="{7CD59027-1152-47B5-9A3F-6E92EA2B297B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40EBC48C-239F-4048-B058-F522A4D0C563}" type="presOf" srcId="{867CDE51-CAF9-407B-B0A6-1512A9ADB0E4}" destId="{229511CA-E27C-4163-817C-815C370218C2}" srcOrd="0" destOrd="0" presId="urn:microsoft.com/office/officeart/2005/8/layout/cycle7"/>
    <dgm:cxn modelId="{403981F6-1C81-4D8A-B9E9-7DBB65E8296A}" type="presOf" srcId="{8F19CD1D-97CD-48B2-A23E-994AA6C2C539}" destId="{135742DB-93EC-4784-8B5B-AF2E7C75F2E5}" srcOrd="1" destOrd="0" presId="urn:microsoft.com/office/officeart/2005/8/layout/cycle7"/>
    <dgm:cxn modelId="{1893498E-5C68-44B3-AFF8-EDCA5C832A0F}" srcId="{867CDE51-CAF9-407B-B0A6-1512A9ADB0E4}" destId="{0723504A-CD6E-4F6C-A2B4-885C9581A818}" srcOrd="0" destOrd="0" parTransId="{B16D991A-135E-4109-815F-225567D7F336}" sibTransId="{8F19CD1D-97CD-48B2-A23E-994AA6C2C539}"/>
    <dgm:cxn modelId="{01B5A3DB-9857-4D89-A716-41FA6A48C828}" type="presOf" srcId="{8F19CD1D-97CD-48B2-A23E-994AA6C2C539}" destId="{522FDBED-C696-4911-B815-499453AC9465}" srcOrd="0" destOrd="0" presId="urn:microsoft.com/office/officeart/2005/8/layout/cycle7"/>
    <dgm:cxn modelId="{D65C74D1-B461-400E-8A36-783D0E2A54E5}" type="presOf" srcId="{0723504A-CD6E-4F6C-A2B4-885C9581A818}" destId="{BAE257B1-4994-4958-A871-AD132F27D785}" srcOrd="0" destOrd="0" presId="urn:microsoft.com/office/officeart/2005/8/layout/cycle7"/>
    <dgm:cxn modelId="{44E15655-0AAD-4B6F-9224-3B18A43E5FAA}" type="presOf" srcId="{48369162-537F-4EDB-A2B5-F7567DD3D451}" destId="{CCBA06EA-90DB-42D2-BD58-FE88C57FA993}" srcOrd="0" destOrd="0" presId="urn:microsoft.com/office/officeart/2005/8/layout/cycle7"/>
    <dgm:cxn modelId="{BCA43AD2-E5A0-48CC-86AC-B8048037C6A0}" type="presOf" srcId="{A8FACF7E-8A01-4B5B-9BAF-32DE6F7611D0}" destId="{6F7172A0-61E4-4BA1-BB85-219A894C4306}" srcOrd="0" destOrd="0" presId="urn:microsoft.com/office/officeart/2005/8/layout/cycle7"/>
    <dgm:cxn modelId="{A60B4A4E-8D76-4E11-BCF6-96FD1D57B65F}" type="presOf" srcId="{7CD59027-1152-47B5-9A3F-6E92EA2B297B}" destId="{EAECA3E8-A2AD-4F7A-918E-6245004A9A71}" srcOrd="1" destOrd="0" presId="urn:microsoft.com/office/officeart/2005/8/layout/cycle7"/>
    <dgm:cxn modelId="{FC11DF36-620D-4CD6-A5DA-6CC1ECFD83D9}" type="presOf" srcId="{DF610230-20C6-48B9-AA58-9F56ADCE2544}" destId="{2FDA8FBA-7326-488B-BEEE-D4A5C2BF47E5}" srcOrd="0" destOrd="0" presId="urn:microsoft.com/office/officeart/2005/8/layout/cycle7"/>
    <dgm:cxn modelId="{AFEF83AF-5833-4AB3-9139-764F1CB5DD5C}" type="presOf" srcId="{7CD59027-1152-47B5-9A3F-6E92EA2B297B}" destId="{B95779B8-4688-400F-AC71-FEF9912942DC}" srcOrd="0" destOrd="0" presId="urn:microsoft.com/office/officeart/2005/8/layout/cycle7"/>
    <dgm:cxn modelId="{B85E33F0-11DF-4A0C-8561-A723481C56EA}" srcId="{867CDE51-CAF9-407B-B0A6-1512A9ADB0E4}" destId="{A8FACF7E-8A01-4B5B-9BAF-32DE6F7611D0}" srcOrd="1" destOrd="0" parTransId="{A0B18AEF-0DA1-4A18-9B1E-BD0163FDF4BA}" sibTransId="{DF610230-20C6-48B9-AA58-9F56ADCE2544}"/>
    <dgm:cxn modelId="{69538BD9-8E6A-4753-9884-0C3A267F6AE3}" type="presOf" srcId="{DF610230-20C6-48B9-AA58-9F56ADCE2544}" destId="{08D6D268-D4D9-4220-91A7-61DDB9493ABF}" srcOrd="1" destOrd="0" presId="urn:microsoft.com/office/officeart/2005/8/layout/cycle7"/>
    <dgm:cxn modelId="{86B44E70-873C-49C2-9687-C48948746D3A}" srcId="{867CDE51-CAF9-407B-B0A6-1512A9ADB0E4}" destId="{48369162-537F-4EDB-A2B5-F7567DD3D451}" srcOrd="2" destOrd="0" parTransId="{80A6B44B-AAA9-4B94-ABEB-BEA1D11427D1}" sibTransId="{7CD59027-1152-47B5-9A3F-6E92EA2B297B}"/>
    <dgm:cxn modelId="{7D1E9EA0-E6F8-45AE-A4AB-41943FD014C0}" type="presParOf" srcId="{229511CA-E27C-4163-817C-815C370218C2}" destId="{BAE257B1-4994-4958-A871-AD132F27D785}" srcOrd="0" destOrd="0" presId="urn:microsoft.com/office/officeart/2005/8/layout/cycle7"/>
    <dgm:cxn modelId="{3DACCB2E-0187-4B14-AD97-D7EE4850DDCD}" type="presParOf" srcId="{229511CA-E27C-4163-817C-815C370218C2}" destId="{522FDBED-C696-4911-B815-499453AC9465}" srcOrd="1" destOrd="0" presId="urn:microsoft.com/office/officeart/2005/8/layout/cycle7"/>
    <dgm:cxn modelId="{0AA06344-D38C-49E5-AAEB-F91A85423584}" type="presParOf" srcId="{522FDBED-C696-4911-B815-499453AC9465}" destId="{135742DB-93EC-4784-8B5B-AF2E7C75F2E5}" srcOrd="0" destOrd="0" presId="urn:microsoft.com/office/officeart/2005/8/layout/cycle7"/>
    <dgm:cxn modelId="{EF6ECDA8-FE7C-495D-9CCD-83F85A95F404}" type="presParOf" srcId="{229511CA-E27C-4163-817C-815C370218C2}" destId="{6F7172A0-61E4-4BA1-BB85-219A894C4306}" srcOrd="2" destOrd="0" presId="urn:microsoft.com/office/officeart/2005/8/layout/cycle7"/>
    <dgm:cxn modelId="{64EB792E-E0E4-447D-93C0-2F113FDA3274}" type="presParOf" srcId="{229511CA-E27C-4163-817C-815C370218C2}" destId="{2FDA8FBA-7326-488B-BEEE-D4A5C2BF47E5}" srcOrd="3" destOrd="0" presId="urn:microsoft.com/office/officeart/2005/8/layout/cycle7"/>
    <dgm:cxn modelId="{88CB6A5F-B948-49B9-9B0B-357BA31C6F06}" type="presParOf" srcId="{2FDA8FBA-7326-488B-BEEE-D4A5C2BF47E5}" destId="{08D6D268-D4D9-4220-91A7-61DDB9493ABF}" srcOrd="0" destOrd="0" presId="urn:microsoft.com/office/officeart/2005/8/layout/cycle7"/>
    <dgm:cxn modelId="{1FA134AA-3FDE-416B-9352-85D99F3100E9}" type="presParOf" srcId="{229511CA-E27C-4163-817C-815C370218C2}" destId="{CCBA06EA-90DB-42D2-BD58-FE88C57FA993}" srcOrd="4" destOrd="0" presId="urn:microsoft.com/office/officeart/2005/8/layout/cycle7"/>
    <dgm:cxn modelId="{5814C484-6A7A-4E5F-8539-6A231A192A28}" type="presParOf" srcId="{229511CA-E27C-4163-817C-815C370218C2}" destId="{B95779B8-4688-400F-AC71-FEF9912942DC}" srcOrd="5" destOrd="0" presId="urn:microsoft.com/office/officeart/2005/8/layout/cycle7"/>
    <dgm:cxn modelId="{6F3B643F-2398-4385-831F-62926BB3AD69}" type="presParOf" srcId="{B95779B8-4688-400F-AC71-FEF9912942DC}" destId="{EAECA3E8-A2AD-4F7A-918E-6245004A9A7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02ECBE-6AF2-4FC8-99C9-0FA4BC226E0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9B0230-71BE-4A74-A187-6026B5F2ADA6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5C92F2C-CCDC-43DB-8C69-35F041B45927}" type="parTrans" cxnId="{B5137FD5-D0D3-4E2C-89F3-4FA70B108220}">
      <dgm:prSet/>
      <dgm:spPr/>
      <dgm:t>
        <a:bodyPr/>
        <a:lstStyle/>
        <a:p>
          <a:endParaRPr lang="en-US"/>
        </a:p>
      </dgm:t>
    </dgm:pt>
    <dgm:pt modelId="{2365099F-170B-4AC0-9493-7F04D9596EE0}" type="sibTrans" cxnId="{B5137FD5-D0D3-4E2C-89F3-4FA70B108220}">
      <dgm:prSet/>
      <dgm:spPr/>
      <dgm:t>
        <a:bodyPr/>
        <a:lstStyle/>
        <a:p>
          <a:endParaRPr lang="en-US"/>
        </a:p>
      </dgm:t>
    </dgm:pt>
    <dgm:pt modelId="{6A4BB115-D948-460C-9D18-5F79E26FA4CE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80C13DBA-1EAF-464A-AF2C-B90698E5F2CB}" type="parTrans" cxnId="{ABFD29D8-4138-4762-8188-C2D6FD076F56}">
      <dgm:prSet/>
      <dgm:spPr/>
      <dgm:t>
        <a:bodyPr/>
        <a:lstStyle/>
        <a:p>
          <a:endParaRPr lang="en-US"/>
        </a:p>
      </dgm:t>
    </dgm:pt>
    <dgm:pt modelId="{EA1FD1E3-7F6F-462E-AE42-7A824A44304A}" type="sibTrans" cxnId="{ABFD29D8-4138-4762-8188-C2D6FD076F56}">
      <dgm:prSet/>
      <dgm:spPr/>
      <dgm:t>
        <a:bodyPr/>
        <a:lstStyle/>
        <a:p>
          <a:endParaRPr lang="en-US"/>
        </a:p>
      </dgm:t>
    </dgm:pt>
    <dgm:pt modelId="{BC54120D-6E10-4E34-B929-7A35DFC6A330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8390F8E8-3E4F-4661-8038-32FD0DB78107}" type="parTrans" cxnId="{99AF10AE-5F80-4FEB-8711-99059E0781B6}">
      <dgm:prSet/>
      <dgm:spPr/>
      <dgm:t>
        <a:bodyPr/>
        <a:lstStyle/>
        <a:p>
          <a:endParaRPr lang="en-US"/>
        </a:p>
      </dgm:t>
    </dgm:pt>
    <dgm:pt modelId="{1FA0A3E6-1915-42B4-A365-1C0F25FE45F3}" type="sibTrans" cxnId="{99AF10AE-5F80-4FEB-8711-99059E0781B6}">
      <dgm:prSet/>
      <dgm:spPr/>
      <dgm:t>
        <a:bodyPr/>
        <a:lstStyle/>
        <a:p>
          <a:endParaRPr lang="en-US"/>
        </a:p>
      </dgm:t>
    </dgm:pt>
    <dgm:pt modelId="{8BDB8E08-9FDA-465F-8076-157372CF245B}" type="pres">
      <dgm:prSet presAssocID="{2F02ECBE-6AF2-4FC8-99C9-0FA4BC226E0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5195560-DF5A-4436-BC05-0CAD18F512C9}" type="pres">
      <dgm:prSet presAssocID="{1E9B0230-71BE-4A74-A187-6026B5F2ADA6}" presName="Accent1" presStyleCnt="0"/>
      <dgm:spPr/>
    </dgm:pt>
    <dgm:pt modelId="{5B11C652-6A47-499F-9ADD-F73C19618035}" type="pres">
      <dgm:prSet presAssocID="{1E9B0230-71BE-4A74-A187-6026B5F2ADA6}" presName="Accent" presStyleLbl="node1" presStyleIdx="0" presStyleCnt="3"/>
      <dgm:spPr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1"/>
          </a:contourClr>
        </a:sp3d>
      </dgm:spPr>
    </dgm:pt>
    <dgm:pt modelId="{F4598487-BCFE-4EEA-B762-E8DB98618660}" type="pres">
      <dgm:prSet presAssocID="{1E9B0230-71BE-4A74-A187-6026B5F2ADA6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69832-52B8-45EF-9788-D8AE6FDC9FE8}" type="pres">
      <dgm:prSet presAssocID="{6A4BB115-D948-460C-9D18-5F79E26FA4CE}" presName="Accent2" presStyleCnt="0"/>
      <dgm:spPr/>
    </dgm:pt>
    <dgm:pt modelId="{E663633B-1DD5-41C5-A508-4F172483594C}" type="pres">
      <dgm:prSet presAssocID="{6A4BB115-D948-460C-9D18-5F79E26FA4CE}" presName="Accent" presStyleLbl="node1" presStyleIdx="1" presStyleCnt="3"/>
      <dgm:spPr>
        <a:solidFill>
          <a:schemeClr val="accent2"/>
        </a:solidFill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2"/>
          </a:contourClr>
        </a:sp3d>
      </dgm:spPr>
    </dgm:pt>
    <dgm:pt modelId="{95DD9FE6-551B-44F1-B035-BCEC4F8A52A2}" type="pres">
      <dgm:prSet presAssocID="{6A4BB115-D948-460C-9D18-5F79E26FA4C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12BE8-5803-4693-B896-438D4C87F8DC}" type="pres">
      <dgm:prSet presAssocID="{BC54120D-6E10-4E34-B929-7A35DFC6A330}" presName="Accent3" presStyleCnt="0"/>
      <dgm:spPr/>
    </dgm:pt>
    <dgm:pt modelId="{0F3EBB3D-C7E8-4E82-A3AF-F4540D7A1C0F}" type="pres">
      <dgm:prSet presAssocID="{BC54120D-6E10-4E34-B929-7A35DFC6A330}" presName="Accent" presStyleLbl="node1" presStyleIdx="2" presStyleCnt="3"/>
      <dgm:spPr>
        <a:solidFill>
          <a:schemeClr val="accent3"/>
        </a:solidFill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3"/>
          </a:contourClr>
        </a:sp3d>
      </dgm:spPr>
    </dgm:pt>
    <dgm:pt modelId="{0AF474C0-C126-4F3A-9DF9-300CCD562241}" type="pres">
      <dgm:prSet presAssocID="{BC54120D-6E10-4E34-B929-7A35DFC6A33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757017-2992-4EB7-90EA-DC21BD6DA475}" type="presOf" srcId="{2F02ECBE-6AF2-4FC8-99C9-0FA4BC226E05}" destId="{8BDB8E08-9FDA-465F-8076-157372CF245B}" srcOrd="0" destOrd="0" presId="urn:microsoft.com/office/officeart/2009/layout/CircleArrowProcess"/>
    <dgm:cxn modelId="{ABFD29D8-4138-4762-8188-C2D6FD076F56}" srcId="{2F02ECBE-6AF2-4FC8-99C9-0FA4BC226E05}" destId="{6A4BB115-D948-460C-9D18-5F79E26FA4CE}" srcOrd="1" destOrd="0" parTransId="{80C13DBA-1EAF-464A-AF2C-B90698E5F2CB}" sibTransId="{EA1FD1E3-7F6F-462E-AE42-7A824A44304A}"/>
    <dgm:cxn modelId="{C9BDBB43-2B3E-42D5-B57B-C4A48786F887}" type="presOf" srcId="{6A4BB115-D948-460C-9D18-5F79E26FA4CE}" destId="{95DD9FE6-551B-44F1-B035-BCEC4F8A52A2}" srcOrd="0" destOrd="0" presId="urn:microsoft.com/office/officeart/2009/layout/CircleArrowProcess"/>
    <dgm:cxn modelId="{99AF10AE-5F80-4FEB-8711-99059E0781B6}" srcId="{2F02ECBE-6AF2-4FC8-99C9-0FA4BC226E05}" destId="{BC54120D-6E10-4E34-B929-7A35DFC6A330}" srcOrd="2" destOrd="0" parTransId="{8390F8E8-3E4F-4661-8038-32FD0DB78107}" sibTransId="{1FA0A3E6-1915-42B4-A365-1C0F25FE45F3}"/>
    <dgm:cxn modelId="{B5137FD5-D0D3-4E2C-89F3-4FA70B108220}" srcId="{2F02ECBE-6AF2-4FC8-99C9-0FA4BC226E05}" destId="{1E9B0230-71BE-4A74-A187-6026B5F2ADA6}" srcOrd="0" destOrd="0" parTransId="{05C92F2C-CCDC-43DB-8C69-35F041B45927}" sibTransId="{2365099F-170B-4AC0-9493-7F04D9596EE0}"/>
    <dgm:cxn modelId="{005B598B-AC9B-4F6D-B43B-976A8DE685EF}" type="presOf" srcId="{BC54120D-6E10-4E34-B929-7A35DFC6A330}" destId="{0AF474C0-C126-4F3A-9DF9-300CCD562241}" srcOrd="0" destOrd="0" presId="urn:microsoft.com/office/officeart/2009/layout/CircleArrowProcess"/>
    <dgm:cxn modelId="{A1FE74AC-4E5F-4943-961E-B370E8A2D0B5}" type="presOf" srcId="{1E9B0230-71BE-4A74-A187-6026B5F2ADA6}" destId="{F4598487-BCFE-4EEA-B762-E8DB98618660}" srcOrd="0" destOrd="0" presId="urn:microsoft.com/office/officeart/2009/layout/CircleArrowProcess"/>
    <dgm:cxn modelId="{6595E57E-BFBA-400C-8B72-84B46053E334}" type="presParOf" srcId="{8BDB8E08-9FDA-465F-8076-157372CF245B}" destId="{65195560-DF5A-4436-BC05-0CAD18F512C9}" srcOrd="0" destOrd="0" presId="urn:microsoft.com/office/officeart/2009/layout/CircleArrowProcess"/>
    <dgm:cxn modelId="{16EABE1B-976A-4A49-8823-A2763472FA98}" type="presParOf" srcId="{65195560-DF5A-4436-BC05-0CAD18F512C9}" destId="{5B11C652-6A47-499F-9ADD-F73C19618035}" srcOrd="0" destOrd="0" presId="urn:microsoft.com/office/officeart/2009/layout/CircleArrowProcess"/>
    <dgm:cxn modelId="{62E7AFA5-7BF4-4C4A-BC6A-417D6F1A8696}" type="presParOf" srcId="{8BDB8E08-9FDA-465F-8076-157372CF245B}" destId="{F4598487-BCFE-4EEA-B762-E8DB98618660}" srcOrd="1" destOrd="0" presId="urn:microsoft.com/office/officeart/2009/layout/CircleArrowProcess"/>
    <dgm:cxn modelId="{DA0DF7BF-9785-4197-B12A-2FF8FDB0C5A3}" type="presParOf" srcId="{8BDB8E08-9FDA-465F-8076-157372CF245B}" destId="{FCC69832-52B8-45EF-9788-D8AE6FDC9FE8}" srcOrd="2" destOrd="0" presId="urn:microsoft.com/office/officeart/2009/layout/CircleArrowProcess"/>
    <dgm:cxn modelId="{AAC14F6A-B19D-4D01-A4AD-52E1491FE8A9}" type="presParOf" srcId="{FCC69832-52B8-45EF-9788-D8AE6FDC9FE8}" destId="{E663633B-1DD5-41C5-A508-4F172483594C}" srcOrd="0" destOrd="0" presId="urn:microsoft.com/office/officeart/2009/layout/CircleArrowProcess"/>
    <dgm:cxn modelId="{7C0A16D5-521E-49C4-ABB2-C9EE352ECECE}" type="presParOf" srcId="{8BDB8E08-9FDA-465F-8076-157372CF245B}" destId="{95DD9FE6-551B-44F1-B035-BCEC4F8A52A2}" srcOrd="3" destOrd="0" presId="urn:microsoft.com/office/officeart/2009/layout/CircleArrowProcess"/>
    <dgm:cxn modelId="{11A126AF-7C74-45FA-8832-93568B7B0744}" type="presParOf" srcId="{8BDB8E08-9FDA-465F-8076-157372CF245B}" destId="{57E12BE8-5803-4693-B896-438D4C87F8DC}" srcOrd="4" destOrd="0" presId="urn:microsoft.com/office/officeart/2009/layout/CircleArrowProcess"/>
    <dgm:cxn modelId="{97ABF618-F892-4F6D-85E5-C535155E22C5}" type="presParOf" srcId="{57E12BE8-5803-4693-B896-438D4C87F8DC}" destId="{0F3EBB3D-C7E8-4E82-A3AF-F4540D7A1C0F}" srcOrd="0" destOrd="0" presId="urn:microsoft.com/office/officeart/2009/layout/CircleArrowProcess"/>
    <dgm:cxn modelId="{A2E45AD6-F2DA-4EF1-813A-13160959B1AC}" type="presParOf" srcId="{8BDB8E08-9FDA-465F-8076-157372CF245B}" destId="{0AF474C0-C126-4F3A-9DF9-300CCD56224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3C072F-10ED-4B69-B7A7-7EFF503F94F5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B241A03C-AE7E-4E0B-8518-6D1F26BBF1EF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701797E-C580-4649-B9F8-C1B48B477791}" type="parTrans" cxnId="{7573CF2A-2BF8-4228-A46D-861AB8136B85}">
      <dgm:prSet/>
      <dgm:spPr/>
      <dgm:t>
        <a:bodyPr/>
        <a:lstStyle/>
        <a:p>
          <a:endParaRPr lang="en-US"/>
        </a:p>
      </dgm:t>
    </dgm:pt>
    <dgm:pt modelId="{527A30C5-1BF8-4C1F-B6DE-94EF2948E807}" type="sibTrans" cxnId="{7573CF2A-2BF8-4228-A46D-861AB8136B85}">
      <dgm:prSet/>
      <dgm:spPr/>
      <dgm:t>
        <a:bodyPr/>
        <a:lstStyle/>
        <a:p>
          <a:endParaRPr lang="en-US"/>
        </a:p>
      </dgm:t>
    </dgm:pt>
    <dgm:pt modelId="{8AABB40E-1F5E-4DD2-B927-98BE3F523840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BBC6D56-3F1B-4039-98B7-F69E903D3205}" type="parTrans" cxnId="{06E1BD25-630A-4F6F-B445-EC9B1A5774E1}">
      <dgm:prSet/>
      <dgm:spPr/>
      <dgm:t>
        <a:bodyPr/>
        <a:lstStyle/>
        <a:p>
          <a:endParaRPr lang="en-US"/>
        </a:p>
      </dgm:t>
    </dgm:pt>
    <dgm:pt modelId="{5E3AB50A-B07C-4303-AF0E-8023827167D9}" type="sibTrans" cxnId="{06E1BD25-630A-4F6F-B445-EC9B1A5774E1}">
      <dgm:prSet/>
      <dgm:spPr/>
      <dgm:t>
        <a:bodyPr/>
        <a:lstStyle/>
        <a:p>
          <a:endParaRPr lang="en-US"/>
        </a:p>
      </dgm:t>
    </dgm:pt>
    <dgm:pt modelId="{2808421A-92BD-45C9-ADD5-14DE3050E6A2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30DF6BB-2C98-4587-A129-78F46AE54665}" type="parTrans" cxnId="{6C313392-0DF1-43ED-8DBA-F53CDE2D19B7}">
      <dgm:prSet/>
      <dgm:spPr/>
      <dgm:t>
        <a:bodyPr/>
        <a:lstStyle/>
        <a:p>
          <a:endParaRPr lang="en-US"/>
        </a:p>
      </dgm:t>
    </dgm:pt>
    <dgm:pt modelId="{7ED5D815-99ED-42B1-BFDA-90D30C084FA2}" type="sibTrans" cxnId="{6C313392-0DF1-43ED-8DBA-F53CDE2D19B7}">
      <dgm:prSet/>
      <dgm:spPr/>
      <dgm:t>
        <a:bodyPr/>
        <a:lstStyle/>
        <a:p>
          <a:endParaRPr lang="en-US"/>
        </a:p>
      </dgm:t>
    </dgm:pt>
    <dgm:pt modelId="{00E711B4-85C4-4751-8177-8CF7A021661E}" type="pres">
      <dgm:prSet presAssocID="{6B3C072F-10ED-4B69-B7A7-7EFF503F94F5}" presName="compositeShape" presStyleCnt="0">
        <dgm:presLayoutVars>
          <dgm:chMax val="7"/>
          <dgm:dir/>
          <dgm:resizeHandles val="exact"/>
        </dgm:presLayoutVars>
      </dgm:prSet>
      <dgm:spPr/>
    </dgm:pt>
    <dgm:pt modelId="{75FB3CC1-B4CB-460E-8C14-64D07F884B81}" type="pres">
      <dgm:prSet presAssocID="{6B3C072F-10ED-4B69-B7A7-7EFF503F94F5}" presName="wedge1" presStyleLbl="node1" presStyleIdx="0" presStyleCnt="3"/>
      <dgm:spPr/>
      <dgm:t>
        <a:bodyPr/>
        <a:lstStyle/>
        <a:p>
          <a:endParaRPr lang="en-US"/>
        </a:p>
      </dgm:t>
    </dgm:pt>
    <dgm:pt modelId="{9A6F70AE-C259-4929-B76C-9A94E2EE0551}" type="pres">
      <dgm:prSet presAssocID="{6B3C072F-10ED-4B69-B7A7-7EFF503F94F5}" presName="dummy1a" presStyleCnt="0"/>
      <dgm:spPr/>
    </dgm:pt>
    <dgm:pt modelId="{2A1D678C-978C-4F6D-A8F3-B58E467053E5}" type="pres">
      <dgm:prSet presAssocID="{6B3C072F-10ED-4B69-B7A7-7EFF503F94F5}" presName="dummy1b" presStyleCnt="0"/>
      <dgm:spPr/>
    </dgm:pt>
    <dgm:pt modelId="{24711643-9AF3-4F8B-9C6E-44816B79B305}" type="pres">
      <dgm:prSet presAssocID="{6B3C072F-10ED-4B69-B7A7-7EFF503F94F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E30B7-70F9-48FD-81AE-B681980FE3D8}" type="pres">
      <dgm:prSet presAssocID="{6B3C072F-10ED-4B69-B7A7-7EFF503F94F5}" presName="wedge2" presStyleLbl="node1" presStyleIdx="1" presStyleCnt="3"/>
      <dgm:spPr/>
      <dgm:t>
        <a:bodyPr/>
        <a:lstStyle/>
        <a:p>
          <a:endParaRPr lang="en-US"/>
        </a:p>
      </dgm:t>
    </dgm:pt>
    <dgm:pt modelId="{8C1C0B55-E3CF-4DD1-964E-1E577B59E87B}" type="pres">
      <dgm:prSet presAssocID="{6B3C072F-10ED-4B69-B7A7-7EFF503F94F5}" presName="dummy2a" presStyleCnt="0"/>
      <dgm:spPr/>
    </dgm:pt>
    <dgm:pt modelId="{079348A4-0526-46C7-AE16-20A8224FC318}" type="pres">
      <dgm:prSet presAssocID="{6B3C072F-10ED-4B69-B7A7-7EFF503F94F5}" presName="dummy2b" presStyleCnt="0"/>
      <dgm:spPr/>
    </dgm:pt>
    <dgm:pt modelId="{E27C0FC8-ED62-401A-B60D-6089EBA4E24F}" type="pres">
      <dgm:prSet presAssocID="{6B3C072F-10ED-4B69-B7A7-7EFF503F94F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01E7D-727B-44DB-8BE8-18522ABA79CB}" type="pres">
      <dgm:prSet presAssocID="{6B3C072F-10ED-4B69-B7A7-7EFF503F94F5}" presName="wedge3" presStyleLbl="node1" presStyleIdx="2" presStyleCnt="3"/>
      <dgm:spPr/>
      <dgm:t>
        <a:bodyPr/>
        <a:lstStyle/>
        <a:p>
          <a:endParaRPr lang="en-US"/>
        </a:p>
      </dgm:t>
    </dgm:pt>
    <dgm:pt modelId="{1305F7E1-3411-40B0-B287-DCC8196BD3D5}" type="pres">
      <dgm:prSet presAssocID="{6B3C072F-10ED-4B69-B7A7-7EFF503F94F5}" presName="dummy3a" presStyleCnt="0"/>
      <dgm:spPr/>
    </dgm:pt>
    <dgm:pt modelId="{1A70AF05-7EB5-45F6-B36B-56A8148C52CC}" type="pres">
      <dgm:prSet presAssocID="{6B3C072F-10ED-4B69-B7A7-7EFF503F94F5}" presName="dummy3b" presStyleCnt="0"/>
      <dgm:spPr/>
    </dgm:pt>
    <dgm:pt modelId="{B6118388-0A2E-4789-8532-05E5CF001A7D}" type="pres">
      <dgm:prSet presAssocID="{6B3C072F-10ED-4B69-B7A7-7EFF503F94F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222A3-7587-4CB7-A7EE-C7427EE5BECB}" type="pres">
      <dgm:prSet presAssocID="{527A30C5-1BF8-4C1F-B6DE-94EF2948E807}" presName="arrowWedge1" presStyleLbl="fgSibTrans2D1" presStyleIdx="0" presStyleCnt="3"/>
      <dgm:spPr>
        <a:solidFill>
          <a:schemeClr val="accent3"/>
        </a:solidFill>
      </dgm:spPr>
    </dgm:pt>
    <dgm:pt modelId="{60DB2010-BDAE-4DB7-87D2-7E4AEBBC86F2}" type="pres">
      <dgm:prSet presAssocID="{5E3AB50A-B07C-4303-AF0E-8023827167D9}" presName="arrowWedge2" presStyleLbl="fgSibTrans2D1" presStyleIdx="1" presStyleCnt="3"/>
      <dgm:spPr>
        <a:solidFill>
          <a:schemeClr val="accent5"/>
        </a:solidFill>
      </dgm:spPr>
    </dgm:pt>
    <dgm:pt modelId="{A60EB2B7-AFDC-434D-B099-3A78AAB4B5E5}" type="pres">
      <dgm:prSet presAssocID="{7ED5D815-99ED-42B1-BFDA-90D30C084FA2}" presName="arrowWedge3" presStyleLbl="fgSibTrans2D1" presStyleIdx="2" presStyleCnt="3"/>
      <dgm:spPr>
        <a:solidFill>
          <a:schemeClr val="accent2"/>
        </a:solidFill>
      </dgm:spPr>
    </dgm:pt>
  </dgm:ptLst>
  <dgm:cxnLst>
    <dgm:cxn modelId="{1DB2D31C-F775-4545-8C8D-8D84B7A455E3}" type="presOf" srcId="{B241A03C-AE7E-4E0B-8518-6D1F26BBF1EF}" destId="{24711643-9AF3-4F8B-9C6E-44816B79B305}" srcOrd="1" destOrd="0" presId="urn:microsoft.com/office/officeart/2005/8/layout/cycle8"/>
    <dgm:cxn modelId="{16DC90E6-A17F-4BAC-B211-D03444DB73B8}" type="presOf" srcId="{6B3C072F-10ED-4B69-B7A7-7EFF503F94F5}" destId="{00E711B4-85C4-4751-8177-8CF7A021661E}" srcOrd="0" destOrd="0" presId="urn:microsoft.com/office/officeart/2005/8/layout/cycle8"/>
    <dgm:cxn modelId="{D7578E20-68F9-4508-85BD-830078F33634}" type="presOf" srcId="{8AABB40E-1F5E-4DD2-B927-98BE3F523840}" destId="{E27C0FC8-ED62-401A-B60D-6089EBA4E24F}" srcOrd="1" destOrd="0" presId="urn:microsoft.com/office/officeart/2005/8/layout/cycle8"/>
    <dgm:cxn modelId="{43268C1E-ACF8-4DEA-B88D-E194B8454E9F}" type="presOf" srcId="{B241A03C-AE7E-4E0B-8518-6D1F26BBF1EF}" destId="{75FB3CC1-B4CB-460E-8C14-64D07F884B81}" srcOrd="0" destOrd="0" presId="urn:microsoft.com/office/officeart/2005/8/layout/cycle8"/>
    <dgm:cxn modelId="{7573CF2A-2BF8-4228-A46D-861AB8136B85}" srcId="{6B3C072F-10ED-4B69-B7A7-7EFF503F94F5}" destId="{B241A03C-AE7E-4E0B-8518-6D1F26BBF1EF}" srcOrd="0" destOrd="0" parTransId="{E701797E-C580-4649-B9F8-C1B48B477791}" sibTransId="{527A30C5-1BF8-4C1F-B6DE-94EF2948E807}"/>
    <dgm:cxn modelId="{3117B39B-9DFD-4CA8-ACAA-239598348AAF}" type="presOf" srcId="{2808421A-92BD-45C9-ADD5-14DE3050E6A2}" destId="{B6118388-0A2E-4789-8532-05E5CF001A7D}" srcOrd="1" destOrd="0" presId="urn:microsoft.com/office/officeart/2005/8/layout/cycle8"/>
    <dgm:cxn modelId="{BC9FA12F-E4D4-44F9-BEEA-A85F2302FC30}" type="presOf" srcId="{8AABB40E-1F5E-4DD2-B927-98BE3F523840}" destId="{7CDE30B7-70F9-48FD-81AE-B681980FE3D8}" srcOrd="0" destOrd="0" presId="urn:microsoft.com/office/officeart/2005/8/layout/cycle8"/>
    <dgm:cxn modelId="{6C313392-0DF1-43ED-8DBA-F53CDE2D19B7}" srcId="{6B3C072F-10ED-4B69-B7A7-7EFF503F94F5}" destId="{2808421A-92BD-45C9-ADD5-14DE3050E6A2}" srcOrd="2" destOrd="0" parTransId="{530DF6BB-2C98-4587-A129-78F46AE54665}" sibTransId="{7ED5D815-99ED-42B1-BFDA-90D30C084FA2}"/>
    <dgm:cxn modelId="{53FB01F8-570A-4DE8-8DEA-8F752DB12B13}" type="presOf" srcId="{2808421A-92BD-45C9-ADD5-14DE3050E6A2}" destId="{9FE01E7D-727B-44DB-8BE8-18522ABA79CB}" srcOrd="0" destOrd="0" presId="urn:microsoft.com/office/officeart/2005/8/layout/cycle8"/>
    <dgm:cxn modelId="{06E1BD25-630A-4F6F-B445-EC9B1A5774E1}" srcId="{6B3C072F-10ED-4B69-B7A7-7EFF503F94F5}" destId="{8AABB40E-1F5E-4DD2-B927-98BE3F523840}" srcOrd="1" destOrd="0" parTransId="{CBBC6D56-3F1B-4039-98B7-F69E903D3205}" sibTransId="{5E3AB50A-B07C-4303-AF0E-8023827167D9}"/>
    <dgm:cxn modelId="{97B65E4F-7974-4AC9-9928-3FA5B849B796}" type="presParOf" srcId="{00E711B4-85C4-4751-8177-8CF7A021661E}" destId="{75FB3CC1-B4CB-460E-8C14-64D07F884B81}" srcOrd="0" destOrd="0" presId="urn:microsoft.com/office/officeart/2005/8/layout/cycle8"/>
    <dgm:cxn modelId="{41B74F91-869E-453E-922A-9786ABAB7D44}" type="presParOf" srcId="{00E711B4-85C4-4751-8177-8CF7A021661E}" destId="{9A6F70AE-C259-4929-B76C-9A94E2EE0551}" srcOrd="1" destOrd="0" presId="urn:microsoft.com/office/officeart/2005/8/layout/cycle8"/>
    <dgm:cxn modelId="{1F146501-66BD-4B69-A88F-846EC5A97C27}" type="presParOf" srcId="{00E711B4-85C4-4751-8177-8CF7A021661E}" destId="{2A1D678C-978C-4F6D-A8F3-B58E467053E5}" srcOrd="2" destOrd="0" presId="urn:microsoft.com/office/officeart/2005/8/layout/cycle8"/>
    <dgm:cxn modelId="{7EE0EFB6-3B79-42AD-B5D8-1A164F005A57}" type="presParOf" srcId="{00E711B4-85C4-4751-8177-8CF7A021661E}" destId="{24711643-9AF3-4F8B-9C6E-44816B79B305}" srcOrd="3" destOrd="0" presId="urn:microsoft.com/office/officeart/2005/8/layout/cycle8"/>
    <dgm:cxn modelId="{AC70FD95-D81C-41F8-80B4-B0A197BFAA42}" type="presParOf" srcId="{00E711B4-85C4-4751-8177-8CF7A021661E}" destId="{7CDE30B7-70F9-48FD-81AE-B681980FE3D8}" srcOrd="4" destOrd="0" presId="urn:microsoft.com/office/officeart/2005/8/layout/cycle8"/>
    <dgm:cxn modelId="{A29D0BED-341A-4B6D-818D-654D93C34F91}" type="presParOf" srcId="{00E711B4-85C4-4751-8177-8CF7A021661E}" destId="{8C1C0B55-E3CF-4DD1-964E-1E577B59E87B}" srcOrd="5" destOrd="0" presId="urn:microsoft.com/office/officeart/2005/8/layout/cycle8"/>
    <dgm:cxn modelId="{47D03163-BE63-4416-8131-906C13EBDFAB}" type="presParOf" srcId="{00E711B4-85C4-4751-8177-8CF7A021661E}" destId="{079348A4-0526-46C7-AE16-20A8224FC318}" srcOrd="6" destOrd="0" presId="urn:microsoft.com/office/officeart/2005/8/layout/cycle8"/>
    <dgm:cxn modelId="{B70B139F-8D72-4B43-9308-FC5B43657695}" type="presParOf" srcId="{00E711B4-85C4-4751-8177-8CF7A021661E}" destId="{E27C0FC8-ED62-401A-B60D-6089EBA4E24F}" srcOrd="7" destOrd="0" presId="urn:microsoft.com/office/officeart/2005/8/layout/cycle8"/>
    <dgm:cxn modelId="{B429C6AD-32E5-4EC6-8BA4-A98C2182548E}" type="presParOf" srcId="{00E711B4-85C4-4751-8177-8CF7A021661E}" destId="{9FE01E7D-727B-44DB-8BE8-18522ABA79CB}" srcOrd="8" destOrd="0" presId="urn:microsoft.com/office/officeart/2005/8/layout/cycle8"/>
    <dgm:cxn modelId="{A62F965E-96D0-41F1-BB6B-7FB399BFAE31}" type="presParOf" srcId="{00E711B4-85C4-4751-8177-8CF7A021661E}" destId="{1305F7E1-3411-40B0-B287-DCC8196BD3D5}" srcOrd="9" destOrd="0" presId="urn:microsoft.com/office/officeart/2005/8/layout/cycle8"/>
    <dgm:cxn modelId="{BF04E07E-4A7C-4375-AF44-29138E0C0AA2}" type="presParOf" srcId="{00E711B4-85C4-4751-8177-8CF7A021661E}" destId="{1A70AF05-7EB5-45F6-B36B-56A8148C52CC}" srcOrd="10" destOrd="0" presId="urn:microsoft.com/office/officeart/2005/8/layout/cycle8"/>
    <dgm:cxn modelId="{9A97A9E0-9D98-4CCB-A673-8FC47C212EA8}" type="presParOf" srcId="{00E711B4-85C4-4751-8177-8CF7A021661E}" destId="{B6118388-0A2E-4789-8532-05E5CF001A7D}" srcOrd="11" destOrd="0" presId="urn:microsoft.com/office/officeart/2005/8/layout/cycle8"/>
    <dgm:cxn modelId="{B45B114F-F8AF-4307-8E7B-E5A262FB261A}" type="presParOf" srcId="{00E711B4-85C4-4751-8177-8CF7A021661E}" destId="{F39222A3-7587-4CB7-A7EE-C7427EE5BECB}" srcOrd="12" destOrd="0" presId="urn:microsoft.com/office/officeart/2005/8/layout/cycle8"/>
    <dgm:cxn modelId="{205E9F0E-E349-4E09-AB75-7EC91271EBAB}" type="presParOf" srcId="{00E711B4-85C4-4751-8177-8CF7A021661E}" destId="{60DB2010-BDAE-4DB7-87D2-7E4AEBBC86F2}" srcOrd="13" destOrd="0" presId="urn:microsoft.com/office/officeart/2005/8/layout/cycle8"/>
    <dgm:cxn modelId="{64FCB08F-C64A-49A2-ABED-80EF3167BF55}" type="presParOf" srcId="{00E711B4-85C4-4751-8177-8CF7A021661E}" destId="{A60EB2B7-AFDC-434D-B099-3A78AAB4B5E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8B9183-40EE-4441-9002-DA78A9DACE2D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438EFC-6D21-42EE-976A-59EFF62E40F2}">
      <dgm:prSet phldrT="[Text]"/>
      <dgm:spPr>
        <a:solidFill>
          <a:schemeClr val="accent1">
            <a:alpha val="98000"/>
          </a:schemeClr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0E68B8E-8A91-4622-8771-4475D9724D3F}" type="parTrans" cxnId="{0B87BAE8-6967-4942-9C37-C34BAA53B791}">
      <dgm:prSet/>
      <dgm:spPr/>
      <dgm:t>
        <a:bodyPr/>
        <a:lstStyle/>
        <a:p>
          <a:endParaRPr lang="en-US"/>
        </a:p>
      </dgm:t>
    </dgm:pt>
    <dgm:pt modelId="{F78E75C9-000B-4F57-B787-EF08DC0435A1}" type="sibTrans" cxnId="{0B87BAE8-6967-4942-9C37-C34BAA53B791}">
      <dgm:prSet/>
      <dgm:spPr/>
      <dgm:t>
        <a:bodyPr/>
        <a:lstStyle/>
        <a:p>
          <a:endParaRPr lang="en-US"/>
        </a:p>
      </dgm:t>
    </dgm:pt>
    <dgm:pt modelId="{ACD6683A-EB6C-4418-A2FA-EC2057D3A4A7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C647E50-7E82-446A-A5D4-42B9D69527CA}" type="parTrans" cxnId="{2E689010-2794-438E-9050-077C8529E18D}">
      <dgm:prSet/>
      <dgm:spPr/>
      <dgm:t>
        <a:bodyPr/>
        <a:lstStyle/>
        <a:p>
          <a:endParaRPr lang="en-US"/>
        </a:p>
      </dgm:t>
    </dgm:pt>
    <dgm:pt modelId="{2430305C-4393-46EA-9EFD-442FFDDA8F5F}" type="sibTrans" cxnId="{2E689010-2794-438E-9050-077C8529E18D}">
      <dgm:prSet/>
      <dgm:spPr/>
      <dgm:t>
        <a:bodyPr/>
        <a:lstStyle/>
        <a:p>
          <a:endParaRPr lang="en-US"/>
        </a:p>
      </dgm:t>
    </dgm:pt>
    <dgm:pt modelId="{35BF04C4-AF00-4578-BC06-1C01632A4CCB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1609554-6D42-4A4F-BB8A-D4A3EF412080}" type="parTrans" cxnId="{D6D883F4-39E2-427C-BDAC-8B34476EA0E2}">
      <dgm:prSet/>
      <dgm:spPr/>
      <dgm:t>
        <a:bodyPr/>
        <a:lstStyle/>
        <a:p>
          <a:endParaRPr lang="en-US"/>
        </a:p>
      </dgm:t>
    </dgm:pt>
    <dgm:pt modelId="{1245E2DE-714B-4BDB-9EA5-542BA04B1E43}" type="sibTrans" cxnId="{D6D883F4-39E2-427C-BDAC-8B34476EA0E2}">
      <dgm:prSet/>
      <dgm:spPr/>
      <dgm:t>
        <a:bodyPr/>
        <a:lstStyle/>
        <a:p>
          <a:endParaRPr lang="en-US"/>
        </a:p>
      </dgm:t>
    </dgm:pt>
    <dgm:pt modelId="{27A0854A-36DF-4FED-A474-1A0EEF073738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9996053-A841-46E6-8452-9F18F2E82828}" type="parTrans" cxnId="{47FE2084-F1CE-442F-9CE3-C77857D62D61}">
      <dgm:prSet/>
      <dgm:spPr/>
      <dgm:t>
        <a:bodyPr/>
        <a:lstStyle/>
        <a:p>
          <a:endParaRPr lang="en-US"/>
        </a:p>
      </dgm:t>
    </dgm:pt>
    <dgm:pt modelId="{68BA09D7-0155-4D8E-BDD8-574876DA6878}" type="sibTrans" cxnId="{47FE2084-F1CE-442F-9CE3-C77857D62D61}">
      <dgm:prSet/>
      <dgm:spPr/>
      <dgm:t>
        <a:bodyPr/>
        <a:lstStyle/>
        <a:p>
          <a:endParaRPr lang="en-US"/>
        </a:p>
      </dgm:t>
    </dgm:pt>
    <dgm:pt modelId="{F8AA2C7A-C9CD-4B18-B166-4EF9F2C5645A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D8D8E1B-0975-4183-8189-954DBD036A29}" type="parTrans" cxnId="{EE2238AB-84ED-4AE1-8EC3-DD4EF04FEE33}">
      <dgm:prSet/>
      <dgm:spPr/>
      <dgm:t>
        <a:bodyPr/>
        <a:lstStyle/>
        <a:p>
          <a:endParaRPr lang="en-US"/>
        </a:p>
      </dgm:t>
    </dgm:pt>
    <dgm:pt modelId="{A8CA7C66-8EAE-41CF-98D0-4F33D1076B10}" type="sibTrans" cxnId="{EE2238AB-84ED-4AE1-8EC3-DD4EF04FEE33}">
      <dgm:prSet/>
      <dgm:spPr/>
      <dgm:t>
        <a:bodyPr/>
        <a:lstStyle/>
        <a:p>
          <a:endParaRPr lang="en-US"/>
        </a:p>
      </dgm:t>
    </dgm:pt>
    <dgm:pt modelId="{B55967AC-F830-4CDF-B983-21E42B7E18E0}" type="pres">
      <dgm:prSet presAssocID="{898B9183-40EE-4441-9002-DA78A9DACE2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912215-3B03-4B18-A459-2BCF50890327}" type="pres">
      <dgm:prSet presAssocID="{898B9183-40EE-4441-9002-DA78A9DACE2D}" presName="radial" presStyleCnt="0">
        <dgm:presLayoutVars>
          <dgm:animLvl val="ctr"/>
        </dgm:presLayoutVars>
      </dgm:prSet>
      <dgm:spPr/>
    </dgm:pt>
    <dgm:pt modelId="{3256B74C-51C6-429C-AB12-05FC1412176B}" type="pres">
      <dgm:prSet presAssocID="{5D438EFC-6D21-42EE-976A-59EFF62E40F2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DC0AE7F4-3DA4-4A19-8F99-A59283065038}" type="pres">
      <dgm:prSet presAssocID="{ACD6683A-EB6C-4418-A2FA-EC2057D3A4A7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C68B9-F2A6-4962-AA74-17C057916509}" type="pres">
      <dgm:prSet presAssocID="{35BF04C4-AF00-4578-BC06-1C01632A4CCB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6D69E7-2FB7-4B52-AEF4-A19699384552}" type="pres">
      <dgm:prSet presAssocID="{27A0854A-36DF-4FED-A474-1A0EEF07373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206DF-64BD-4DBF-8281-5D61150BD572}" type="pres">
      <dgm:prSet presAssocID="{F8AA2C7A-C9CD-4B18-B166-4EF9F2C5645A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FE2084-F1CE-442F-9CE3-C77857D62D61}" srcId="{5D438EFC-6D21-42EE-976A-59EFF62E40F2}" destId="{27A0854A-36DF-4FED-A474-1A0EEF073738}" srcOrd="2" destOrd="0" parTransId="{C9996053-A841-46E6-8452-9F18F2E82828}" sibTransId="{68BA09D7-0155-4D8E-BDD8-574876DA6878}"/>
    <dgm:cxn modelId="{EE2238AB-84ED-4AE1-8EC3-DD4EF04FEE33}" srcId="{5D438EFC-6D21-42EE-976A-59EFF62E40F2}" destId="{F8AA2C7A-C9CD-4B18-B166-4EF9F2C5645A}" srcOrd="3" destOrd="0" parTransId="{9D8D8E1B-0975-4183-8189-954DBD036A29}" sibTransId="{A8CA7C66-8EAE-41CF-98D0-4F33D1076B10}"/>
    <dgm:cxn modelId="{0B87BAE8-6967-4942-9C37-C34BAA53B791}" srcId="{898B9183-40EE-4441-9002-DA78A9DACE2D}" destId="{5D438EFC-6D21-42EE-976A-59EFF62E40F2}" srcOrd="0" destOrd="0" parTransId="{90E68B8E-8A91-4622-8771-4475D9724D3F}" sibTransId="{F78E75C9-000B-4F57-B787-EF08DC0435A1}"/>
    <dgm:cxn modelId="{817AA241-ED3A-45B0-8A64-32A0C708559F}" type="presOf" srcId="{ACD6683A-EB6C-4418-A2FA-EC2057D3A4A7}" destId="{DC0AE7F4-3DA4-4A19-8F99-A59283065038}" srcOrd="0" destOrd="0" presId="urn:microsoft.com/office/officeart/2005/8/layout/radial3"/>
    <dgm:cxn modelId="{7BCE6758-6CED-412D-B51D-94F0B3B1E91D}" type="presOf" srcId="{35BF04C4-AF00-4578-BC06-1C01632A4CCB}" destId="{300C68B9-F2A6-4962-AA74-17C057916509}" srcOrd="0" destOrd="0" presId="urn:microsoft.com/office/officeart/2005/8/layout/radial3"/>
    <dgm:cxn modelId="{A47F49F7-3E54-4757-B92F-FED648D1937E}" type="presOf" srcId="{27A0854A-36DF-4FED-A474-1A0EEF073738}" destId="{BD6D69E7-2FB7-4B52-AEF4-A19699384552}" srcOrd="0" destOrd="0" presId="urn:microsoft.com/office/officeart/2005/8/layout/radial3"/>
    <dgm:cxn modelId="{72986E7D-7573-4489-B5FF-28897D6248CC}" type="presOf" srcId="{5D438EFC-6D21-42EE-976A-59EFF62E40F2}" destId="{3256B74C-51C6-429C-AB12-05FC1412176B}" srcOrd="0" destOrd="0" presId="urn:microsoft.com/office/officeart/2005/8/layout/radial3"/>
    <dgm:cxn modelId="{2B0A8AE0-65F1-4146-8675-1BF287C82F03}" type="presOf" srcId="{898B9183-40EE-4441-9002-DA78A9DACE2D}" destId="{B55967AC-F830-4CDF-B983-21E42B7E18E0}" srcOrd="0" destOrd="0" presId="urn:microsoft.com/office/officeart/2005/8/layout/radial3"/>
    <dgm:cxn modelId="{2E689010-2794-438E-9050-077C8529E18D}" srcId="{5D438EFC-6D21-42EE-976A-59EFF62E40F2}" destId="{ACD6683A-EB6C-4418-A2FA-EC2057D3A4A7}" srcOrd="0" destOrd="0" parTransId="{DC647E50-7E82-446A-A5D4-42B9D69527CA}" sibTransId="{2430305C-4393-46EA-9EFD-442FFDDA8F5F}"/>
    <dgm:cxn modelId="{528F2AA1-5F1B-495A-855B-EC569E132E8C}" type="presOf" srcId="{F8AA2C7A-C9CD-4B18-B166-4EF9F2C5645A}" destId="{507206DF-64BD-4DBF-8281-5D61150BD572}" srcOrd="0" destOrd="0" presId="urn:microsoft.com/office/officeart/2005/8/layout/radial3"/>
    <dgm:cxn modelId="{D6D883F4-39E2-427C-BDAC-8B34476EA0E2}" srcId="{5D438EFC-6D21-42EE-976A-59EFF62E40F2}" destId="{35BF04C4-AF00-4578-BC06-1C01632A4CCB}" srcOrd="1" destOrd="0" parTransId="{C1609554-6D42-4A4F-BB8A-D4A3EF412080}" sibTransId="{1245E2DE-714B-4BDB-9EA5-542BA04B1E43}"/>
    <dgm:cxn modelId="{F37612BB-CEB4-4EA4-91CB-257F7B8A5CD0}" type="presParOf" srcId="{B55967AC-F830-4CDF-B983-21E42B7E18E0}" destId="{34912215-3B03-4B18-A459-2BCF50890327}" srcOrd="0" destOrd="0" presId="urn:microsoft.com/office/officeart/2005/8/layout/radial3"/>
    <dgm:cxn modelId="{62D8ABB2-C05D-4FF5-85F4-DB51E77B7022}" type="presParOf" srcId="{34912215-3B03-4B18-A459-2BCF50890327}" destId="{3256B74C-51C6-429C-AB12-05FC1412176B}" srcOrd="0" destOrd="0" presId="urn:microsoft.com/office/officeart/2005/8/layout/radial3"/>
    <dgm:cxn modelId="{71D08AB4-ECAC-4EBA-8990-5421F4F13033}" type="presParOf" srcId="{34912215-3B03-4B18-A459-2BCF50890327}" destId="{DC0AE7F4-3DA4-4A19-8F99-A59283065038}" srcOrd="1" destOrd="0" presId="urn:microsoft.com/office/officeart/2005/8/layout/radial3"/>
    <dgm:cxn modelId="{954B2C89-1F80-4130-AAC2-03EE9410771D}" type="presParOf" srcId="{34912215-3B03-4B18-A459-2BCF50890327}" destId="{300C68B9-F2A6-4962-AA74-17C057916509}" srcOrd="2" destOrd="0" presId="urn:microsoft.com/office/officeart/2005/8/layout/radial3"/>
    <dgm:cxn modelId="{808E11AC-167F-4A9B-89AD-55612D7B811E}" type="presParOf" srcId="{34912215-3B03-4B18-A459-2BCF50890327}" destId="{BD6D69E7-2FB7-4B52-AEF4-A19699384552}" srcOrd="3" destOrd="0" presId="urn:microsoft.com/office/officeart/2005/8/layout/radial3"/>
    <dgm:cxn modelId="{BBAD6C51-DAAB-403B-9C97-509BFC490868}" type="presParOf" srcId="{34912215-3B03-4B18-A459-2BCF50890327}" destId="{507206DF-64BD-4DBF-8281-5D61150BD57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7DBE11-6671-46DC-80FC-0A4A272FB7B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19ECBD-1B06-4413-9287-41F5C221E9B2}">
      <dgm:prSet phldrT="[Text]" custT="1"/>
      <dgm:spPr/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</a:t>
          </a:r>
          <a:endParaRPr lang="en-US" sz="3200" dirty="0"/>
        </a:p>
      </dgm:t>
    </dgm:pt>
    <dgm:pt modelId="{2374D02E-217F-4634-9953-1CF9FCC38453}" type="parTrans" cxnId="{539273AE-B292-4581-98A7-1BE3D31A2735}">
      <dgm:prSet/>
      <dgm:spPr/>
      <dgm:t>
        <a:bodyPr/>
        <a:lstStyle/>
        <a:p>
          <a:endParaRPr lang="en-US"/>
        </a:p>
      </dgm:t>
    </dgm:pt>
    <dgm:pt modelId="{44D51568-FACA-411A-9B09-839BF865583A}" type="sibTrans" cxnId="{539273AE-B292-4581-98A7-1BE3D31A2735}">
      <dgm:prSet/>
      <dgm:spPr/>
      <dgm:t>
        <a:bodyPr/>
        <a:lstStyle/>
        <a:p>
          <a:endParaRPr lang="en-US"/>
        </a:p>
      </dgm:t>
    </dgm:pt>
    <dgm:pt modelId="{D011F554-60B5-47EC-A611-3A743416284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 </a:t>
          </a:r>
          <a:endParaRPr lang="en-US" sz="3200" dirty="0">
            <a:latin typeface="Bebas Neue" panose="020B0606020202050201" pitchFamily="34" charset="0"/>
          </a:endParaRPr>
        </a:p>
      </dgm:t>
    </dgm:pt>
    <dgm:pt modelId="{767B83B0-C468-47AC-98E8-93B396EEDD03}" type="parTrans" cxnId="{D83E296C-5A5C-41F4-A9FA-CF0D23A46E30}">
      <dgm:prSet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86DFDD8-CAD5-4445-883A-45AFF68DF88B}" type="sibTrans" cxnId="{D83E296C-5A5C-41F4-A9FA-CF0D23A46E30}">
      <dgm:prSet/>
      <dgm:spPr/>
      <dgm:t>
        <a:bodyPr/>
        <a:lstStyle/>
        <a:p>
          <a:endParaRPr lang="en-US"/>
        </a:p>
      </dgm:t>
    </dgm:pt>
    <dgm:pt modelId="{7F2644C7-CD4A-48B6-9295-3EF51640C832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</a:t>
          </a:r>
          <a:endParaRPr lang="en-US" sz="3200" dirty="0"/>
        </a:p>
      </dgm:t>
    </dgm:pt>
    <dgm:pt modelId="{1E57602C-87C1-4145-A5BE-4875B852D188}" type="parTrans" cxnId="{8792D61F-F7CA-47CD-A082-4B6357B0308E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3E221BBA-9D25-40C0-A598-BE29FF270CB6}" type="sibTrans" cxnId="{8792D61F-F7CA-47CD-A082-4B6357B0308E}">
      <dgm:prSet/>
      <dgm:spPr/>
      <dgm:t>
        <a:bodyPr/>
        <a:lstStyle/>
        <a:p>
          <a:endParaRPr lang="en-US"/>
        </a:p>
      </dgm:t>
    </dgm:pt>
    <dgm:pt modelId="{E26B387A-D667-44E1-BEBF-2762AA643626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3200" dirty="0" smtClean="0">
              <a:latin typeface="Bebas Neue" panose="020B0606020202050201" pitchFamily="34" charset="0"/>
            </a:rPr>
            <a:t>Your text here</a:t>
          </a:r>
          <a:endParaRPr lang="en-US" sz="3200" dirty="0"/>
        </a:p>
      </dgm:t>
    </dgm:pt>
    <dgm:pt modelId="{F58F2742-42F9-4589-A89E-888DEE75E88B}" type="parTrans" cxnId="{F8CFC647-07F5-4671-A822-59CA92A5EC72}">
      <dgm:prSet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127B940F-BE1D-4812-87C9-0215B8BA2C50}" type="sibTrans" cxnId="{F8CFC647-07F5-4671-A822-59CA92A5EC72}">
      <dgm:prSet/>
      <dgm:spPr/>
      <dgm:t>
        <a:bodyPr/>
        <a:lstStyle/>
        <a:p>
          <a:endParaRPr lang="en-US"/>
        </a:p>
      </dgm:t>
    </dgm:pt>
    <dgm:pt modelId="{8F429131-CA47-40E4-958D-FA75F0196C89}" type="pres">
      <dgm:prSet presAssocID="{057DBE11-6671-46DC-80FC-0A4A272FB7B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A7017A-F7A6-4D9F-843B-01C02FD18C5B}" type="pres">
      <dgm:prSet presAssocID="{7619ECBD-1B06-4413-9287-41F5C221E9B2}" presName="root1" presStyleCnt="0"/>
      <dgm:spPr/>
    </dgm:pt>
    <dgm:pt modelId="{5A2036BD-28B1-47A2-8950-B30AD0C87495}" type="pres">
      <dgm:prSet presAssocID="{7619ECBD-1B06-4413-9287-41F5C221E9B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521A5F-2124-4041-8418-F0A57DEAB5AA}" type="pres">
      <dgm:prSet presAssocID="{7619ECBD-1B06-4413-9287-41F5C221E9B2}" presName="level2hierChild" presStyleCnt="0"/>
      <dgm:spPr/>
    </dgm:pt>
    <dgm:pt modelId="{4CDB22AB-2A8B-40A4-BFFC-C3B361EBAD77}" type="pres">
      <dgm:prSet presAssocID="{767B83B0-C468-47AC-98E8-93B396EEDD03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906824CC-0E71-44F5-8D65-D76CA2DBBC51}" type="pres">
      <dgm:prSet presAssocID="{767B83B0-C468-47AC-98E8-93B396EEDD03}" presName="connTx" presStyleLbl="parChTrans1D2" presStyleIdx="0" presStyleCnt="3"/>
      <dgm:spPr/>
      <dgm:t>
        <a:bodyPr/>
        <a:lstStyle/>
        <a:p>
          <a:endParaRPr lang="en-US"/>
        </a:p>
      </dgm:t>
    </dgm:pt>
    <dgm:pt modelId="{8FE24D98-B226-46BA-95E4-126040D5FAFA}" type="pres">
      <dgm:prSet presAssocID="{D011F554-60B5-47EC-A611-3A7434162846}" presName="root2" presStyleCnt="0"/>
      <dgm:spPr/>
    </dgm:pt>
    <dgm:pt modelId="{F6FB5295-9529-4704-9BC6-BB7327F79681}" type="pres">
      <dgm:prSet presAssocID="{D011F554-60B5-47EC-A611-3A7434162846}" presName="LevelTwoTextNode" presStyleLbl="node2" presStyleIdx="0" presStyleCnt="3" custScaleX="1210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44963F-DCFC-4604-9927-922C0995AFDF}" type="pres">
      <dgm:prSet presAssocID="{D011F554-60B5-47EC-A611-3A7434162846}" presName="level3hierChild" presStyleCnt="0"/>
      <dgm:spPr/>
    </dgm:pt>
    <dgm:pt modelId="{5BE4EBA2-87D2-4FD8-B6F8-F63763B1BB97}" type="pres">
      <dgm:prSet presAssocID="{1E57602C-87C1-4145-A5BE-4875B852D188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C08756AD-2408-4544-A31F-6F70E322FCA3}" type="pres">
      <dgm:prSet presAssocID="{1E57602C-87C1-4145-A5BE-4875B852D188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B57E73B-C55D-4975-8FD2-C92161ACE1E3}" type="pres">
      <dgm:prSet presAssocID="{7F2644C7-CD4A-48B6-9295-3EF51640C832}" presName="root2" presStyleCnt="0"/>
      <dgm:spPr/>
    </dgm:pt>
    <dgm:pt modelId="{5605C233-11D8-4AEB-948C-11D75975D535}" type="pres">
      <dgm:prSet presAssocID="{7F2644C7-CD4A-48B6-9295-3EF51640C832}" presName="LevelTwoTextNode" presStyleLbl="node2" presStyleIdx="1" presStyleCnt="3" custScaleX="1210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B56764-5755-496C-996A-A001DF338DE5}" type="pres">
      <dgm:prSet presAssocID="{7F2644C7-CD4A-48B6-9295-3EF51640C832}" presName="level3hierChild" presStyleCnt="0"/>
      <dgm:spPr/>
    </dgm:pt>
    <dgm:pt modelId="{ACA47142-B88B-424F-A650-0D5A765C6628}" type="pres">
      <dgm:prSet presAssocID="{F58F2742-42F9-4589-A89E-888DEE75E88B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51F71247-720B-4CD3-8D74-16A6453D7F3E}" type="pres">
      <dgm:prSet presAssocID="{F58F2742-42F9-4589-A89E-888DEE75E88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93042F3-1179-437D-BA61-6744EA085466}" type="pres">
      <dgm:prSet presAssocID="{E26B387A-D667-44E1-BEBF-2762AA643626}" presName="root2" presStyleCnt="0"/>
      <dgm:spPr/>
    </dgm:pt>
    <dgm:pt modelId="{CDD4B805-11D4-4C44-BB62-4EF6B585C3F2}" type="pres">
      <dgm:prSet presAssocID="{E26B387A-D667-44E1-BEBF-2762AA643626}" presName="LevelTwoTextNode" presStyleLbl="node2" presStyleIdx="2" presStyleCnt="3" custScaleX="1210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DD05F6-684E-467A-BC4D-2C580D82FA5B}" type="pres">
      <dgm:prSet presAssocID="{E26B387A-D667-44E1-BEBF-2762AA643626}" presName="level3hierChild" presStyleCnt="0"/>
      <dgm:spPr/>
    </dgm:pt>
  </dgm:ptLst>
  <dgm:cxnLst>
    <dgm:cxn modelId="{C89F12E4-B565-40C8-AD6B-C02F44DAC5B2}" type="presOf" srcId="{D011F554-60B5-47EC-A611-3A7434162846}" destId="{F6FB5295-9529-4704-9BC6-BB7327F79681}" srcOrd="0" destOrd="0" presId="urn:microsoft.com/office/officeart/2008/layout/HorizontalMultiLevelHierarchy"/>
    <dgm:cxn modelId="{ACD7F469-10C9-45B3-BBDE-2FD561829F13}" type="presOf" srcId="{7619ECBD-1B06-4413-9287-41F5C221E9B2}" destId="{5A2036BD-28B1-47A2-8950-B30AD0C87495}" srcOrd="0" destOrd="0" presId="urn:microsoft.com/office/officeart/2008/layout/HorizontalMultiLevelHierarchy"/>
    <dgm:cxn modelId="{D83E296C-5A5C-41F4-A9FA-CF0D23A46E30}" srcId="{7619ECBD-1B06-4413-9287-41F5C221E9B2}" destId="{D011F554-60B5-47EC-A611-3A7434162846}" srcOrd="0" destOrd="0" parTransId="{767B83B0-C468-47AC-98E8-93B396EEDD03}" sibTransId="{B86DFDD8-CAD5-4445-883A-45AFF68DF88B}"/>
    <dgm:cxn modelId="{FF14CFE9-C965-4748-82A1-A0AD7EBBA424}" type="presOf" srcId="{767B83B0-C468-47AC-98E8-93B396EEDD03}" destId="{4CDB22AB-2A8B-40A4-BFFC-C3B361EBAD77}" srcOrd="0" destOrd="0" presId="urn:microsoft.com/office/officeart/2008/layout/HorizontalMultiLevelHierarchy"/>
    <dgm:cxn modelId="{8792D61F-F7CA-47CD-A082-4B6357B0308E}" srcId="{7619ECBD-1B06-4413-9287-41F5C221E9B2}" destId="{7F2644C7-CD4A-48B6-9295-3EF51640C832}" srcOrd="1" destOrd="0" parTransId="{1E57602C-87C1-4145-A5BE-4875B852D188}" sibTransId="{3E221BBA-9D25-40C0-A598-BE29FF270CB6}"/>
    <dgm:cxn modelId="{C7C51EE7-A13E-44D8-9F41-CA987C032225}" type="presOf" srcId="{7F2644C7-CD4A-48B6-9295-3EF51640C832}" destId="{5605C233-11D8-4AEB-948C-11D75975D535}" srcOrd="0" destOrd="0" presId="urn:microsoft.com/office/officeart/2008/layout/HorizontalMultiLevelHierarchy"/>
    <dgm:cxn modelId="{FC48A157-7FFA-4A7E-9118-248178C4934C}" type="presOf" srcId="{E26B387A-D667-44E1-BEBF-2762AA643626}" destId="{CDD4B805-11D4-4C44-BB62-4EF6B585C3F2}" srcOrd="0" destOrd="0" presId="urn:microsoft.com/office/officeart/2008/layout/HorizontalMultiLevelHierarchy"/>
    <dgm:cxn modelId="{93C141A4-7970-43D0-A60A-AC22252D793A}" type="presOf" srcId="{F58F2742-42F9-4589-A89E-888DEE75E88B}" destId="{ACA47142-B88B-424F-A650-0D5A765C6628}" srcOrd="0" destOrd="0" presId="urn:microsoft.com/office/officeart/2008/layout/HorizontalMultiLevelHierarchy"/>
    <dgm:cxn modelId="{EEF93A8A-02E0-4890-AFE2-403EFB50595B}" type="presOf" srcId="{057DBE11-6671-46DC-80FC-0A4A272FB7B5}" destId="{8F429131-CA47-40E4-958D-FA75F0196C89}" srcOrd="0" destOrd="0" presId="urn:microsoft.com/office/officeart/2008/layout/HorizontalMultiLevelHierarchy"/>
    <dgm:cxn modelId="{504E552C-DF90-4A56-B305-7316E46AE5CC}" type="presOf" srcId="{767B83B0-C468-47AC-98E8-93B396EEDD03}" destId="{906824CC-0E71-44F5-8D65-D76CA2DBBC51}" srcOrd="1" destOrd="0" presId="urn:microsoft.com/office/officeart/2008/layout/HorizontalMultiLevelHierarchy"/>
    <dgm:cxn modelId="{D8409F86-6101-4BC4-B1C0-C4C750BC0E3D}" type="presOf" srcId="{1E57602C-87C1-4145-A5BE-4875B852D188}" destId="{5BE4EBA2-87D2-4FD8-B6F8-F63763B1BB97}" srcOrd="0" destOrd="0" presId="urn:microsoft.com/office/officeart/2008/layout/HorizontalMultiLevelHierarchy"/>
    <dgm:cxn modelId="{F8CFC647-07F5-4671-A822-59CA92A5EC72}" srcId="{7619ECBD-1B06-4413-9287-41F5C221E9B2}" destId="{E26B387A-D667-44E1-BEBF-2762AA643626}" srcOrd="2" destOrd="0" parTransId="{F58F2742-42F9-4589-A89E-888DEE75E88B}" sibTransId="{127B940F-BE1D-4812-87C9-0215B8BA2C50}"/>
    <dgm:cxn modelId="{2D4CF3E8-48F1-4849-94DB-70969181A4A9}" type="presOf" srcId="{1E57602C-87C1-4145-A5BE-4875B852D188}" destId="{C08756AD-2408-4544-A31F-6F70E322FCA3}" srcOrd="1" destOrd="0" presId="urn:microsoft.com/office/officeart/2008/layout/HorizontalMultiLevelHierarchy"/>
    <dgm:cxn modelId="{539273AE-B292-4581-98A7-1BE3D31A2735}" srcId="{057DBE11-6671-46DC-80FC-0A4A272FB7B5}" destId="{7619ECBD-1B06-4413-9287-41F5C221E9B2}" srcOrd="0" destOrd="0" parTransId="{2374D02E-217F-4634-9953-1CF9FCC38453}" sibTransId="{44D51568-FACA-411A-9B09-839BF865583A}"/>
    <dgm:cxn modelId="{CAD2363F-BBCE-4A2C-8D9A-2EED16CBD9F0}" type="presOf" srcId="{F58F2742-42F9-4589-A89E-888DEE75E88B}" destId="{51F71247-720B-4CD3-8D74-16A6453D7F3E}" srcOrd="1" destOrd="0" presId="urn:microsoft.com/office/officeart/2008/layout/HorizontalMultiLevelHierarchy"/>
    <dgm:cxn modelId="{09AB8527-57D0-4483-A189-E571C063F16B}" type="presParOf" srcId="{8F429131-CA47-40E4-958D-FA75F0196C89}" destId="{EBA7017A-F7A6-4D9F-843B-01C02FD18C5B}" srcOrd="0" destOrd="0" presId="urn:microsoft.com/office/officeart/2008/layout/HorizontalMultiLevelHierarchy"/>
    <dgm:cxn modelId="{9C6396D2-9371-465B-B497-419A325DECF3}" type="presParOf" srcId="{EBA7017A-F7A6-4D9F-843B-01C02FD18C5B}" destId="{5A2036BD-28B1-47A2-8950-B30AD0C87495}" srcOrd="0" destOrd="0" presId="urn:microsoft.com/office/officeart/2008/layout/HorizontalMultiLevelHierarchy"/>
    <dgm:cxn modelId="{A417BADC-52E7-4937-BDF4-1AEB10F584A0}" type="presParOf" srcId="{EBA7017A-F7A6-4D9F-843B-01C02FD18C5B}" destId="{C9521A5F-2124-4041-8418-F0A57DEAB5AA}" srcOrd="1" destOrd="0" presId="urn:microsoft.com/office/officeart/2008/layout/HorizontalMultiLevelHierarchy"/>
    <dgm:cxn modelId="{F669A593-4FE4-4FE3-8001-ECF800BF2B32}" type="presParOf" srcId="{C9521A5F-2124-4041-8418-F0A57DEAB5AA}" destId="{4CDB22AB-2A8B-40A4-BFFC-C3B361EBAD77}" srcOrd="0" destOrd="0" presId="urn:microsoft.com/office/officeart/2008/layout/HorizontalMultiLevelHierarchy"/>
    <dgm:cxn modelId="{42F84020-15AB-411E-AC58-75B107210958}" type="presParOf" srcId="{4CDB22AB-2A8B-40A4-BFFC-C3B361EBAD77}" destId="{906824CC-0E71-44F5-8D65-D76CA2DBBC51}" srcOrd="0" destOrd="0" presId="urn:microsoft.com/office/officeart/2008/layout/HorizontalMultiLevelHierarchy"/>
    <dgm:cxn modelId="{718FD35D-945B-4353-8370-8EFAE44F5B5A}" type="presParOf" srcId="{C9521A5F-2124-4041-8418-F0A57DEAB5AA}" destId="{8FE24D98-B226-46BA-95E4-126040D5FAFA}" srcOrd="1" destOrd="0" presId="urn:microsoft.com/office/officeart/2008/layout/HorizontalMultiLevelHierarchy"/>
    <dgm:cxn modelId="{B3C03248-34DD-4FC4-8D0E-CC2070586E3F}" type="presParOf" srcId="{8FE24D98-B226-46BA-95E4-126040D5FAFA}" destId="{F6FB5295-9529-4704-9BC6-BB7327F79681}" srcOrd="0" destOrd="0" presId="urn:microsoft.com/office/officeart/2008/layout/HorizontalMultiLevelHierarchy"/>
    <dgm:cxn modelId="{81DDFF7F-016C-47F5-AB8A-A53B92D125F2}" type="presParOf" srcId="{8FE24D98-B226-46BA-95E4-126040D5FAFA}" destId="{7B44963F-DCFC-4604-9927-922C0995AFDF}" srcOrd="1" destOrd="0" presId="urn:microsoft.com/office/officeart/2008/layout/HorizontalMultiLevelHierarchy"/>
    <dgm:cxn modelId="{2DC0E05F-3D49-4139-8E64-923CDF1A744A}" type="presParOf" srcId="{C9521A5F-2124-4041-8418-F0A57DEAB5AA}" destId="{5BE4EBA2-87D2-4FD8-B6F8-F63763B1BB97}" srcOrd="2" destOrd="0" presId="urn:microsoft.com/office/officeart/2008/layout/HorizontalMultiLevelHierarchy"/>
    <dgm:cxn modelId="{6D3B2D30-0ED5-47FD-BB3B-9A90672BB1F9}" type="presParOf" srcId="{5BE4EBA2-87D2-4FD8-B6F8-F63763B1BB97}" destId="{C08756AD-2408-4544-A31F-6F70E322FCA3}" srcOrd="0" destOrd="0" presId="urn:microsoft.com/office/officeart/2008/layout/HorizontalMultiLevelHierarchy"/>
    <dgm:cxn modelId="{DF07B9B2-14F8-4E50-A0A2-B1CF8BD34A49}" type="presParOf" srcId="{C9521A5F-2124-4041-8418-F0A57DEAB5AA}" destId="{BB57E73B-C55D-4975-8FD2-C92161ACE1E3}" srcOrd="3" destOrd="0" presId="urn:microsoft.com/office/officeart/2008/layout/HorizontalMultiLevelHierarchy"/>
    <dgm:cxn modelId="{591454EE-3E0F-47CE-A5CC-6E15CDB230A4}" type="presParOf" srcId="{BB57E73B-C55D-4975-8FD2-C92161ACE1E3}" destId="{5605C233-11D8-4AEB-948C-11D75975D535}" srcOrd="0" destOrd="0" presId="urn:microsoft.com/office/officeart/2008/layout/HorizontalMultiLevelHierarchy"/>
    <dgm:cxn modelId="{95A2A528-C583-47ED-B9ED-695500D5F7E1}" type="presParOf" srcId="{BB57E73B-C55D-4975-8FD2-C92161ACE1E3}" destId="{42B56764-5755-496C-996A-A001DF338DE5}" srcOrd="1" destOrd="0" presId="urn:microsoft.com/office/officeart/2008/layout/HorizontalMultiLevelHierarchy"/>
    <dgm:cxn modelId="{5DDFFD89-FFC1-494C-AA19-EAD23C973B8D}" type="presParOf" srcId="{C9521A5F-2124-4041-8418-F0A57DEAB5AA}" destId="{ACA47142-B88B-424F-A650-0D5A765C6628}" srcOrd="4" destOrd="0" presId="urn:microsoft.com/office/officeart/2008/layout/HorizontalMultiLevelHierarchy"/>
    <dgm:cxn modelId="{6C081B8A-0F93-4E5F-B96E-9A18CC0A8271}" type="presParOf" srcId="{ACA47142-B88B-424F-A650-0D5A765C6628}" destId="{51F71247-720B-4CD3-8D74-16A6453D7F3E}" srcOrd="0" destOrd="0" presId="urn:microsoft.com/office/officeart/2008/layout/HorizontalMultiLevelHierarchy"/>
    <dgm:cxn modelId="{A0E0DBE5-E702-435E-B4C1-F0FA8BCE95B0}" type="presParOf" srcId="{C9521A5F-2124-4041-8418-F0A57DEAB5AA}" destId="{493042F3-1179-437D-BA61-6744EA085466}" srcOrd="5" destOrd="0" presId="urn:microsoft.com/office/officeart/2008/layout/HorizontalMultiLevelHierarchy"/>
    <dgm:cxn modelId="{69027CD3-C6C9-4B55-BE48-35BD380F91C7}" type="presParOf" srcId="{493042F3-1179-437D-BA61-6744EA085466}" destId="{CDD4B805-11D4-4C44-BB62-4EF6B585C3F2}" srcOrd="0" destOrd="0" presId="urn:microsoft.com/office/officeart/2008/layout/HorizontalMultiLevelHierarchy"/>
    <dgm:cxn modelId="{28F9B865-45F7-4072-9FE4-7F55A2E3078C}" type="presParOf" srcId="{493042F3-1179-437D-BA61-6744EA085466}" destId="{8ADD05F6-684E-467A-BC4D-2C580D82FA5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83D635-CC2C-4347-8B76-F4A1955286AB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3CB906-5909-4278-B2B9-36A019B66061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A8D784B-7892-4EB3-857F-4A773FAA3E6B}" type="parTrans" cxnId="{0CC85AB8-B92A-4367-8E89-EC4481B79A88}">
      <dgm:prSet/>
      <dgm:spPr/>
      <dgm:t>
        <a:bodyPr/>
        <a:lstStyle/>
        <a:p>
          <a:endParaRPr lang="en-US"/>
        </a:p>
      </dgm:t>
    </dgm:pt>
    <dgm:pt modelId="{CCFB5B42-97F7-4A03-BAE4-87AC74B77FEF}" type="sibTrans" cxnId="{0CC85AB8-B92A-4367-8E89-EC4481B79A88}">
      <dgm:prSet/>
      <dgm:spPr/>
      <dgm:t>
        <a:bodyPr/>
        <a:lstStyle/>
        <a:p>
          <a:endParaRPr lang="en-US"/>
        </a:p>
      </dgm:t>
    </dgm:pt>
    <dgm:pt modelId="{DE778C0D-E56C-456F-B27C-B275E5BBC74E}" type="asst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5920A1B-7F71-4477-A859-8C376B0E1884}" type="parTrans" cxnId="{061A57B4-44EB-4320-AE20-AB2BE078882D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A5DAC844-25B8-4A3D-BEA8-4D21D501387C}" type="sibTrans" cxnId="{061A57B4-44EB-4320-AE20-AB2BE078882D}">
      <dgm:prSet/>
      <dgm:spPr/>
      <dgm:t>
        <a:bodyPr/>
        <a:lstStyle/>
        <a:p>
          <a:endParaRPr lang="en-US"/>
        </a:p>
      </dgm:t>
    </dgm:pt>
    <dgm:pt modelId="{ECFBFB7D-CF24-4E56-8870-D805C45F7E6B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2101EF0A-571D-4C94-84B3-349442AAAC03}" type="parTrans" cxnId="{A2602DC2-C35E-4B28-AD03-A389EDE9FDA8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F35980CF-F10B-4EDD-9865-4796F0ACD293}" type="sibTrans" cxnId="{A2602DC2-C35E-4B28-AD03-A389EDE9FDA8}">
      <dgm:prSet/>
      <dgm:spPr/>
      <dgm:t>
        <a:bodyPr/>
        <a:lstStyle/>
        <a:p>
          <a:endParaRPr lang="en-US"/>
        </a:p>
      </dgm:t>
    </dgm:pt>
    <dgm:pt modelId="{C6D6D895-7F4F-4E22-BA4C-E5EDEE31B013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EC1DA16-A9C9-456B-8E4E-12739F1DDBAD}" type="parTrans" cxnId="{4AF56511-97FB-486F-A28B-889879A56F63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D9BB953C-D63C-4C86-9215-F2BDBCA878C1}" type="sibTrans" cxnId="{4AF56511-97FB-486F-A28B-889879A56F63}">
      <dgm:prSet/>
      <dgm:spPr/>
      <dgm:t>
        <a:bodyPr/>
        <a:lstStyle/>
        <a:p>
          <a:endParaRPr lang="en-US"/>
        </a:p>
      </dgm:t>
    </dgm:pt>
    <dgm:pt modelId="{8D2A1836-1F54-40DD-B8DD-0B20F0AE428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5C8F034-7CE7-43E3-9A00-2E39971C06F9}" type="parTrans" cxnId="{63AB9974-73A4-4D56-8E10-8DB8BCB66366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4A5824E8-CFB2-457A-A619-5682F3FDABA2}" type="sibTrans" cxnId="{63AB9974-73A4-4D56-8E10-8DB8BCB66366}">
      <dgm:prSet/>
      <dgm:spPr/>
      <dgm:t>
        <a:bodyPr/>
        <a:lstStyle/>
        <a:p>
          <a:endParaRPr lang="en-US"/>
        </a:p>
      </dgm:t>
    </dgm:pt>
    <dgm:pt modelId="{63FE295B-C9F5-4585-8013-2D620E84F698}" type="pres">
      <dgm:prSet presAssocID="{1083D635-CC2C-4347-8B76-F4A1955286AB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3908A7E-CCC0-4A7B-BDE4-A4A09C67308B}" type="pres">
      <dgm:prSet presAssocID="{D13CB906-5909-4278-B2B9-36A019B66061}" presName="hierRoot1" presStyleCnt="0">
        <dgm:presLayoutVars>
          <dgm:hierBranch val="init"/>
        </dgm:presLayoutVars>
      </dgm:prSet>
      <dgm:spPr/>
    </dgm:pt>
    <dgm:pt modelId="{009FFCAC-CE96-4BD3-9674-3F18AA6D0D05}" type="pres">
      <dgm:prSet presAssocID="{D13CB906-5909-4278-B2B9-36A019B66061}" presName="rootComposite1" presStyleCnt="0"/>
      <dgm:spPr/>
    </dgm:pt>
    <dgm:pt modelId="{AD82461D-F9A2-4C7A-9BD1-311001AEE245}" type="pres">
      <dgm:prSet presAssocID="{D13CB906-5909-4278-B2B9-36A019B66061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9F59FB-8815-4DC1-B6F8-35B392D050AF}" type="pres">
      <dgm:prSet presAssocID="{D13CB906-5909-4278-B2B9-36A019B66061}" presName="topArc1" presStyleLbl="parChTrans1D1" presStyleIdx="0" presStyleCnt="10"/>
      <dgm:spPr>
        <a:ln>
          <a:solidFill>
            <a:schemeClr val="tx2">
              <a:lumMod val="50000"/>
            </a:schemeClr>
          </a:solidFill>
        </a:ln>
      </dgm:spPr>
    </dgm:pt>
    <dgm:pt modelId="{249DB3A6-8F92-4332-B7CC-7125EAC9E079}" type="pres">
      <dgm:prSet presAssocID="{D13CB906-5909-4278-B2B9-36A019B66061}" presName="bottomArc1" presStyleLbl="parChTrans1D1" presStyleIdx="1" presStyleCnt="10"/>
      <dgm:spPr>
        <a:ln>
          <a:solidFill>
            <a:schemeClr val="tx2">
              <a:lumMod val="50000"/>
            </a:schemeClr>
          </a:solidFill>
        </a:ln>
      </dgm:spPr>
    </dgm:pt>
    <dgm:pt modelId="{5164B4AF-8A90-4ACF-84DD-638EC8FE9726}" type="pres">
      <dgm:prSet presAssocID="{D13CB906-5909-4278-B2B9-36A019B66061}" presName="topConnNode1" presStyleLbl="node1" presStyleIdx="0" presStyleCnt="0"/>
      <dgm:spPr/>
      <dgm:t>
        <a:bodyPr/>
        <a:lstStyle/>
        <a:p>
          <a:endParaRPr lang="en-US"/>
        </a:p>
      </dgm:t>
    </dgm:pt>
    <dgm:pt modelId="{5980CA51-2C68-4C60-BE65-D34C0F363DEB}" type="pres">
      <dgm:prSet presAssocID="{D13CB906-5909-4278-B2B9-36A019B66061}" presName="hierChild2" presStyleCnt="0"/>
      <dgm:spPr/>
    </dgm:pt>
    <dgm:pt modelId="{15B1CB90-5B32-4EEE-9BA0-C6E593A5C85F}" type="pres">
      <dgm:prSet presAssocID="{2101EF0A-571D-4C94-84B3-349442AAAC03}" presName="Name28" presStyleLbl="parChTrans1D2" presStyleIdx="0" presStyleCnt="4"/>
      <dgm:spPr/>
      <dgm:t>
        <a:bodyPr/>
        <a:lstStyle/>
        <a:p>
          <a:endParaRPr lang="en-US"/>
        </a:p>
      </dgm:t>
    </dgm:pt>
    <dgm:pt modelId="{8EF3C21B-EE0B-4456-A12E-92225463FD3B}" type="pres">
      <dgm:prSet presAssocID="{ECFBFB7D-CF24-4E56-8870-D805C45F7E6B}" presName="hierRoot2" presStyleCnt="0">
        <dgm:presLayoutVars>
          <dgm:hierBranch val="init"/>
        </dgm:presLayoutVars>
      </dgm:prSet>
      <dgm:spPr/>
    </dgm:pt>
    <dgm:pt modelId="{CB9A360C-3104-43F7-834B-3220395B5043}" type="pres">
      <dgm:prSet presAssocID="{ECFBFB7D-CF24-4E56-8870-D805C45F7E6B}" presName="rootComposite2" presStyleCnt="0"/>
      <dgm:spPr/>
    </dgm:pt>
    <dgm:pt modelId="{930D0B0A-F922-42C5-9646-E81EC054FB8C}" type="pres">
      <dgm:prSet presAssocID="{ECFBFB7D-CF24-4E56-8870-D805C45F7E6B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656173-D585-450D-A86D-83B24F604867}" type="pres">
      <dgm:prSet presAssocID="{ECFBFB7D-CF24-4E56-8870-D805C45F7E6B}" presName="topArc2" presStyleLbl="parChTrans1D1" presStyleIdx="2" presStyleCnt="10"/>
      <dgm:spPr>
        <a:ln>
          <a:solidFill>
            <a:schemeClr val="tx2">
              <a:lumMod val="50000"/>
            </a:schemeClr>
          </a:solidFill>
        </a:ln>
      </dgm:spPr>
    </dgm:pt>
    <dgm:pt modelId="{E4C069A2-B92E-4C60-ABDC-1E683C19D377}" type="pres">
      <dgm:prSet presAssocID="{ECFBFB7D-CF24-4E56-8870-D805C45F7E6B}" presName="bottomArc2" presStyleLbl="parChTrans1D1" presStyleIdx="3" presStyleCnt="10"/>
      <dgm:spPr>
        <a:ln>
          <a:solidFill>
            <a:schemeClr val="tx2">
              <a:lumMod val="50000"/>
            </a:schemeClr>
          </a:solidFill>
        </a:ln>
      </dgm:spPr>
    </dgm:pt>
    <dgm:pt modelId="{2E3DC0B7-EA60-4C07-9099-71530D5AE7B7}" type="pres">
      <dgm:prSet presAssocID="{ECFBFB7D-CF24-4E56-8870-D805C45F7E6B}" presName="topConnNode2" presStyleLbl="node2" presStyleIdx="0" presStyleCnt="0"/>
      <dgm:spPr/>
      <dgm:t>
        <a:bodyPr/>
        <a:lstStyle/>
        <a:p>
          <a:endParaRPr lang="en-US"/>
        </a:p>
      </dgm:t>
    </dgm:pt>
    <dgm:pt modelId="{5EB7C1C7-1DC6-4C0D-83FF-AA93DCE2D6DA}" type="pres">
      <dgm:prSet presAssocID="{ECFBFB7D-CF24-4E56-8870-D805C45F7E6B}" presName="hierChild4" presStyleCnt="0"/>
      <dgm:spPr/>
    </dgm:pt>
    <dgm:pt modelId="{3BBD399F-C8B3-4AB3-A113-AA0445BE3C57}" type="pres">
      <dgm:prSet presAssocID="{ECFBFB7D-CF24-4E56-8870-D805C45F7E6B}" presName="hierChild5" presStyleCnt="0"/>
      <dgm:spPr/>
    </dgm:pt>
    <dgm:pt modelId="{101C31AB-4FE2-451D-86B3-945A149C6AB0}" type="pres">
      <dgm:prSet presAssocID="{AEC1DA16-A9C9-456B-8E4E-12739F1DDBAD}" presName="Name28" presStyleLbl="parChTrans1D2" presStyleIdx="1" presStyleCnt="4"/>
      <dgm:spPr/>
      <dgm:t>
        <a:bodyPr/>
        <a:lstStyle/>
        <a:p>
          <a:endParaRPr lang="en-US"/>
        </a:p>
      </dgm:t>
    </dgm:pt>
    <dgm:pt modelId="{14060A55-8B52-44AA-938E-C5D748681A04}" type="pres">
      <dgm:prSet presAssocID="{C6D6D895-7F4F-4E22-BA4C-E5EDEE31B013}" presName="hierRoot2" presStyleCnt="0">
        <dgm:presLayoutVars>
          <dgm:hierBranch val="init"/>
        </dgm:presLayoutVars>
      </dgm:prSet>
      <dgm:spPr/>
    </dgm:pt>
    <dgm:pt modelId="{A9373B75-CFCB-42A3-8692-1F9A89CB1D08}" type="pres">
      <dgm:prSet presAssocID="{C6D6D895-7F4F-4E22-BA4C-E5EDEE31B013}" presName="rootComposite2" presStyleCnt="0"/>
      <dgm:spPr/>
    </dgm:pt>
    <dgm:pt modelId="{DEE010E8-5B8B-4E96-B47F-C89E1D95DBE2}" type="pres">
      <dgm:prSet presAssocID="{C6D6D895-7F4F-4E22-BA4C-E5EDEE31B013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F581B9-1A18-4203-81B6-68C7D4846386}" type="pres">
      <dgm:prSet presAssocID="{C6D6D895-7F4F-4E22-BA4C-E5EDEE31B013}" presName="topArc2" presStyleLbl="parChTrans1D1" presStyleIdx="4" presStyleCnt="10"/>
      <dgm:spPr>
        <a:ln>
          <a:solidFill>
            <a:schemeClr val="tx2">
              <a:lumMod val="50000"/>
            </a:schemeClr>
          </a:solidFill>
        </a:ln>
      </dgm:spPr>
    </dgm:pt>
    <dgm:pt modelId="{2E8AF89B-A861-4276-899C-F519183FDD91}" type="pres">
      <dgm:prSet presAssocID="{C6D6D895-7F4F-4E22-BA4C-E5EDEE31B013}" presName="bottomArc2" presStyleLbl="parChTrans1D1" presStyleIdx="5" presStyleCnt="10"/>
      <dgm:spPr>
        <a:ln>
          <a:solidFill>
            <a:schemeClr val="tx2">
              <a:lumMod val="50000"/>
            </a:schemeClr>
          </a:solidFill>
        </a:ln>
      </dgm:spPr>
    </dgm:pt>
    <dgm:pt modelId="{7F6BCFB9-74B1-42D5-B92F-D56E548103F1}" type="pres">
      <dgm:prSet presAssocID="{C6D6D895-7F4F-4E22-BA4C-E5EDEE31B013}" presName="topConnNode2" presStyleLbl="node2" presStyleIdx="0" presStyleCnt="0"/>
      <dgm:spPr/>
      <dgm:t>
        <a:bodyPr/>
        <a:lstStyle/>
        <a:p>
          <a:endParaRPr lang="en-US"/>
        </a:p>
      </dgm:t>
    </dgm:pt>
    <dgm:pt modelId="{E82FECC0-C2CC-4C8E-B576-5EBBEAB61464}" type="pres">
      <dgm:prSet presAssocID="{C6D6D895-7F4F-4E22-BA4C-E5EDEE31B013}" presName="hierChild4" presStyleCnt="0"/>
      <dgm:spPr/>
    </dgm:pt>
    <dgm:pt modelId="{722FBA47-D070-4A5B-9B29-A781319EC908}" type="pres">
      <dgm:prSet presAssocID="{C6D6D895-7F4F-4E22-BA4C-E5EDEE31B013}" presName="hierChild5" presStyleCnt="0"/>
      <dgm:spPr/>
    </dgm:pt>
    <dgm:pt modelId="{D1C7FCAC-2CE0-41A5-8BD3-10291AB2F83E}" type="pres">
      <dgm:prSet presAssocID="{55C8F034-7CE7-43E3-9A00-2E39971C06F9}" presName="Name28" presStyleLbl="parChTrans1D2" presStyleIdx="2" presStyleCnt="4"/>
      <dgm:spPr/>
      <dgm:t>
        <a:bodyPr/>
        <a:lstStyle/>
        <a:p>
          <a:endParaRPr lang="en-US"/>
        </a:p>
      </dgm:t>
    </dgm:pt>
    <dgm:pt modelId="{4CF6B6A6-60BD-477B-A1E5-FE7B9D7BD9A5}" type="pres">
      <dgm:prSet presAssocID="{8D2A1836-1F54-40DD-B8DD-0B20F0AE4287}" presName="hierRoot2" presStyleCnt="0">
        <dgm:presLayoutVars>
          <dgm:hierBranch val="init"/>
        </dgm:presLayoutVars>
      </dgm:prSet>
      <dgm:spPr/>
    </dgm:pt>
    <dgm:pt modelId="{F4B3F892-4E96-4A28-BAC3-646ABBA67560}" type="pres">
      <dgm:prSet presAssocID="{8D2A1836-1F54-40DD-B8DD-0B20F0AE4287}" presName="rootComposite2" presStyleCnt="0"/>
      <dgm:spPr/>
    </dgm:pt>
    <dgm:pt modelId="{6A686E8E-EC22-4A0F-AB52-61D271C38575}" type="pres">
      <dgm:prSet presAssocID="{8D2A1836-1F54-40DD-B8DD-0B20F0AE428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C9A57C-C612-429D-929F-9519B336CBF8}" type="pres">
      <dgm:prSet presAssocID="{8D2A1836-1F54-40DD-B8DD-0B20F0AE4287}" presName="topArc2" presStyleLbl="parChTrans1D1" presStyleIdx="6" presStyleCnt="10"/>
      <dgm:spPr>
        <a:ln>
          <a:solidFill>
            <a:schemeClr val="tx2">
              <a:lumMod val="50000"/>
            </a:schemeClr>
          </a:solidFill>
        </a:ln>
      </dgm:spPr>
    </dgm:pt>
    <dgm:pt modelId="{319C7F89-9B52-4500-AD0D-3B450F95AF0E}" type="pres">
      <dgm:prSet presAssocID="{8D2A1836-1F54-40DD-B8DD-0B20F0AE4287}" presName="bottomArc2" presStyleLbl="parChTrans1D1" presStyleIdx="7" presStyleCnt="10"/>
      <dgm:spPr>
        <a:ln>
          <a:solidFill>
            <a:schemeClr val="tx2">
              <a:lumMod val="50000"/>
            </a:schemeClr>
          </a:solidFill>
        </a:ln>
      </dgm:spPr>
    </dgm:pt>
    <dgm:pt modelId="{6924A5E7-08CA-4AE4-B5B1-287DD9C74946}" type="pres">
      <dgm:prSet presAssocID="{8D2A1836-1F54-40DD-B8DD-0B20F0AE4287}" presName="topConnNode2" presStyleLbl="node2" presStyleIdx="0" presStyleCnt="0"/>
      <dgm:spPr/>
      <dgm:t>
        <a:bodyPr/>
        <a:lstStyle/>
        <a:p>
          <a:endParaRPr lang="en-US"/>
        </a:p>
      </dgm:t>
    </dgm:pt>
    <dgm:pt modelId="{BF2CFDB0-E558-44BB-9A55-E3CB37E86D09}" type="pres">
      <dgm:prSet presAssocID="{8D2A1836-1F54-40DD-B8DD-0B20F0AE4287}" presName="hierChild4" presStyleCnt="0"/>
      <dgm:spPr/>
    </dgm:pt>
    <dgm:pt modelId="{D1CB4493-FB7D-448D-9680-781396697B13}" type="pres">
      <dgm:prSet presAssocID="{8D2A1836-1F54-40DD-B8DD-0B20F0AE4287}" presName="hierChild5" presStyleCnt="0"/>
      <dgm:spPr/>
    </dgm:pt>
    <dgm:pt modelId="{AAF29E6E-46C6-40B4-9A13-8DD78BEEA7AC}" type="pres">
      <dgm:prSet presAssocID="{D13CB906-5909-4278-B2B9-36A019B66061}" presName="hierChild3" presStyleCnt="0"/>
      <dgm:spPr/>
    </dgm:pt>
    <dgm:pt modelId="{01D68B7C-53A4-485F-A43F-F340E7E0EC0F}" type="pres">
      <dgm:prSet presAssocID="{75920A1B-7F71-4477-A859-8C376B0E1884}" presName="Name101" presStyleLbl="parChTrans1D2" presStyleIdx="3" presStyleCnt="4"/>
      <dgm:spPr/>
      <dgm:t>
        <a:bodyPr/>
        <a:lstStyle/>
        <a:p>
          <a:endParaRPr lang="en-US"/>
        </a:p>
      </dgm:t>
    </dgm:pt>
    <dgm:pt modelId="{AF2F72F1-1D4D-43AC-BE6C-15752E15E08E}" type="pres">
      <dgm:prSet presAssocID="{DE778C0D-E56C-456F-B27C-B275E5BBC74E}" presName="hierRoot3" presStyleCnt="0">
        <dgm:presLayoutVars>
          <dgm:hierBranch val="init"/>
        </dgm:presLayoutVars>
      </dgm:prSet>
      <dgm:spPr/>
    </dgm:pt>
    <dgm:pt modelId="{50E9A55D-A7C1-47F4-B032-13E49CB4B3AB}" type="pres">
      <dgm:prSet presAssocID="{DE778C0D-E56C-456F-B27C-B275E5BBC74E}" presName="rootComposite3" presStyleCnt="0"/>
      <dgm:spPr/>
    </dgm:pt>
    <dgm:pt modelId="{FACE4677-AA9D-49B2-B8C4-133A4448DCF0}" type="pres">
      <dgm:prSet presAssocID="{DE778C0D-E56C-456F-B27C-B275E5BBC74E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6120B2-BA8F-4BA1-82D3-748C2AF97CB6}" type="pres">
      <dgm:prSet presAssocID="{DE778C0D-E56C-456F-B27C-B275E5BBC74E}" presName="topArc3" presStyleLbl="parChTrans1D1" presStyleIdx="8" presStyleCnt="10"/>
      <dgm:spPr>
        <a:ln>
          <a:solidFill>
            <a:schemeClr val="tx2">
              <a:lumMod val="50000"/>
            </a:schemeClr>
          </a:solidFill>
        </a:ln>
      </dgm:spPr>
    </dgm:pt>
    <dgm:pt modelId="{59909657-5F53-4F27-B3E7-64A4A50C370E}" type="pres">
      <dgm:prSet presAssocID="{DE778C0D-E56C-456F-B27C-B275E5BBC74E}" presName="bottomArc3" presStyleLbl="parChTrans1D1" presStyleIdx="9" presStyleCnt="10"/>
      <dgm:spPr>
        <a:ln>
          <a:solidFill>
            <a:schemeClr val="tx2">
              <a:lumMod val="50000"/>
            </a:schemeClr>
          </a:solidFill>
        </a:ln>
      </dgm:spPr>
    </dgm:pt>
    <dgm:pt modelId="{270D7146-3592-45D5-99A4-AD78D580B719}" type="pres">
      <dgm:prSet presAssocID="{DE778C0D-E56C-456F-B27C-B275E5BBC74E}" presName="topConnNode3" presStyleLbl="asst1" presStyleIdx="0" presStyleCnt="0"/>
      <dgm:spPr/>
      <dgm:t>
        <a:bodyPr/>
        <a:lstStyle/>
        <a:p>
          <a:endParaRPr lang="en-US"/>
        </a:p>
      </dgm:t>
    </dgm:pt>
    <dgm:pt modelId="{E7B073CC-9A24-47C2-B12D-5722FB663938}" type="pres">
      <dgm:prSet presAssocID="{DE778C0D-E56C-456F-B27C-B275E5BBC74E}" presName="hierChild6" presStyleCnt="0"/>
      <dgm:spPr/>
    </dgm:pt>
    <dgm:pt modelId="{713DE67B-EE00-4FA2-A0C6-0BFB9F8180D7}" type="pres">
      <dgm:prSet presAssocID="{DE778C0D-E56C-456F-B27C-B275E5BBC74E}" presName="hierChild7" presStyleCnt="0"/>
      <dgm:spPr/>
    </dgm:pt>
  </dgm:ptLst>
  <dgm:cxnLst>
    <dgm:cxn modelId="{E8FC13A9-9F09-45B9-81A1-9B3DF1790388}" type="presOf" srcId="{D13CB906-5909-4278-B2B9-36A019B66061}" destId="{AD82461D-F9A2-4C7A-9BD1-311001AEE245}" srcOrd="0" destOrd="0" presId="urn:microsoft.com/office/officeart/2008/layout/HalfCircleOrganizationChart"/>
    <dgm:cxn modelId="{23117238-592E-4908-938D-BD1398DE312C}" type="presOf" srcId="{C6D6D895-7F4F-4E22-BA4C-E5EDEE31B013}" destId="{7F6BCFB9-74B1-42D5-B92F-D56E548103F1}" srcOrd="1" destOrd="0" presId="urn:microsoft.com/office/officeart/2008/layout/HalfCircleOrganizationChart"/>
    <dgm:cxn modelId="{4AF56511-97FB-486F-A28B-889879A56F63}" srcId="{D13CB906-5909-4278-B2B9-36A019B66061}" destId="{C6D6D895-7F4F-4E22-BA4C-E5EDEE31B013}" srcOrd="2" destOrd="0" parTransId="{AEC1DA16-A9C9-456B-8E4E-12739F1DDBAD}" sibTransId="{D9BB953C-D63C-4C86-9215-F2BDBCA878C1}"/>
    <dgm:cxn modelId="{061A57B4-44EB-4320-AE20-AB2BE078882D}" srcId="{D13CB906-5909-4278-B2B9-36A019B66061}" destId="{DE778C0D-E56C-456F-B27C-B275E5BBC74E}" srcOrd="0" destOrd="0" parTransId="{75920A1B-7F71-4477-A859-8C376B0E1884}" sibTransId="{A5DAC844-25B8-4A3D-BEA8-4D21D501387C}"/>
    <dgm:cxn modelId="{F66FD722-9593-4B0A-842A-528673314A02}" type="presOf" srcId="{8D2A1836-1F54-40DD-B8DD-0B20F0AE4287}" destId="{6924A5E7-08CA-4AE4-B5B1-287DD9C74946}" srcOrd="1" destOrd="0" presId="urn:microsoft.com/office/officeart/2008/layout/HalfCircleOrganizationChart"/>
    <dgm:cxn modelId="{0CC85AB8-B92A-4367-8E89-EC4481B79A88}" srcId="{1083D635-CC2C-4347-8B76-F4A1955286AB}" destId="{D13CB906-5909-4278-B2B9-36A019B66061}" srcOrd="0" destOrd="0" parTransId="{CA8D784B-7892-4EB3-857F-4A773FAA3E6B}" sibTransId="{CCFB5B42-97F7-4A03-BAE4-87AC74B77FEF}"/>
    <dgm:cxn modelId="{A2602DC2-C35E-4B28-AD03-A389EDE9FDA8}" srcId="{D13CB906-5909-4278-B2B9-36A019B66061}" destId="{ECFBFB7D-CF24-4E56-8870-D805C45F7E6B}" srcOrd="1" destOrd="0" parTransId="{2101EF0A-571D-4C94-84B3-349442AAAC03}" sibTransId="{F35980CF-F10B-4EDD-9865-4796F0ACD293}"/>
    <dgm:cxn modelId="{63AB9974-73A4-4D56-8E10-8DB8BCB66366}" srcId="{D13CB906-5909-4278-B2B9-36A019B66061}" destId="{8D2A1836-1F54-40DD-B8DD-0B20F0AE4287}" srcOrd="3" destOrd="0" parTransId="{55C8F034-7CE7-43E3-9A00-2E39971C06F9}" sibTransId="{4A5824E8-CFB2-457A-A619-5682F3FDABA2}"/>
    <dgm:cxn modelId="{EBD1F1BE-96F8-4111-A697-1E6BDBA5D689}" type="presOf" srcId="{AEC1DA16-A9C9-456B-8E4E-12739F1DDBAD}" destId="{101C31AB-4FE2-451D-86B3-945A149C6AB0}" srcOrd="0" destOrd="0" presId="urn:microsoft.com/office/officeart/2008/layout/HalfCircleOrganizationChart"/>
    <dgm:cxn modelId="{38BCA583-7517-40C4-A579-53D9F1AD39DB}" type="presOf" srcId="{DE778C0D-E56C-456F-B27C-B275E5BBC74E}" destId="{270D7146-3592-45D5-99A4-AD78D580B719}" srcOrd="1" destOrd="0" presId="urn:microsoft.com/office/officeart/2008/layout/HalfCircleOrganizationChart"/>
    <dgm:cxn modelId="{A07354D8-AFD5-480A-AD38-F6659D4661AB}" type="presOf" srcId="{55C8F034-7CE7-43E3-9A00-2E39971C06F9}" destId="{D1C7FCAC-2CE0-41A5-8BD3-10291AB2F83E}" srcOrd="0" destOrd="0" presId="urn:microsoft.com/office/officeart/2008/layout/HalfCircleOrganizationChart"/>
    <dgm:cxn modelId="{1089D880-168D-41D4-98ED-5BC7A2A744EE}" type="presOf" srcId="{C6D6D895-7F4F-4E22-BA4C-E5EDEE31B013}" destId="{DEE010E8-5B8B-4E96-B47F-C89E1D95DBE2}" srcOrd="0" destOrd="0" presId="urn:microsoft.com/office/officeart/2008/layout/HalfCircleOrganizationChart"/>
    <dgm:cxn modelId="{32402EDC-6592-463A-9E1A-1E670CFEB6AA}" type="presOf" srcId="{ECFBFB7D-CF24-4E56-8870-D805C45F7E6B}" destId="{930D0B0A-F922-42C5-9646-E81EC054FB8C}" srcOrd="0" destOrd="0" presId="urn:microsoft.com/office/officeart/2008/layout/HalfCircleOrganizationChart"/>
    <dgm:cxn modelId="{E456DDD0-AD0E-4D9A-94D7-8DFF46952891}" type="presOf" srcId="{75920A1B-7F71-4477-A859-8C376B0E1884}" destId="{01D68B7C-53A4-485F-A43F-F340E7E0EC0F}" srcOrd="0" destOrd="0" presId="urn:microsoft.com/office/officeart/2008/layout/HalfCircleOrganizationChart"/>
    <dgm:cxn modelId="{74C94E54-0AB8-405B-AA7D-B16020688D65}" type="presOf" srcId="{D13CB906-5909-4278-B2B9-36A019B66061}" destId="{5164B4AF-8A90-4ACF-84DD-638EC8FE9726}" srcOrd="1" destOrd="0" presId="urn:microsoft.com/office/officeart/2008/layout/HalfCircleOrganizationChart"/>
    <dgm:cxn modelId="{11FD87F0-4993-4966-B91A-9D1F32BC9437}" type="presOf" srcId="{8D2A1836-1F54-40DD-B8DD-0B20F0AE4287}" destId="{6A686E8E-EC22-4A0F-AB52-61D271C38575}" srcOrd="0" destOrd="0" presId="urn:microsoft.com/office/officeart/2008/layout/HalfCircleOrganizationChart"/>
    <dgm:cxn modelId="{D4D7E9AD-C7E9-42E0-AB14-CFA18E057563}" type="presOf" srcId="{2101EF0A-571D-4C94-84B3-349442AAAC03}" destId="{15B1CB90-5B32-4EEE-9BA0-C6E593A5C85F}" srcOrd="0" destOrd="0" presId="urn:microsoft.com/office/officeart/2008/layout/HalfCircleOrganizationChart"/>
    <dgm:cxn modelId="{36D4AFC6-FCA3-4A26-9C29-4920F273C56C}" type="presOf" srcId="{ECFBFB7D-CF24-4E56-8870-D805C45F7E6B}" destId="{2E3DC0B7-EA60-4C07-9099-71530D5AE7B7}" srcOrd="1" destOrd="0" presId="urn:microsoft.com/office/officeart/2008/layout/HalfCircleOrganizationChart"/>
    <dgm:cxn modelId="{65737BDA-FFA1-4BB8-BB25-5D51BC84C7B8}" type="presOf" srcId="{1083D635-CC2C-4347-8B76-F4A1955286AB}" destId="{63FE295B-C9F5-4585-8013-2D620E84F698}" srcOrd="0" destOrd="0" presId="urn:microsoft.com/office/officeart/2008/layout/HalfCircleOrganizationChart"/>
    <dgm:cxn modelId="{8D6A6D59-DA95-4369-A9E5-1B2671519FF1}" type="presOf" srcId="{DE778C0D-E56C-456F-B27C-B275E5BBC74E}" destId="{FACE4677-AA9D-49B2-B8C4-133A4448DCF0}" srcOrd="0" destOrd="0" presId="urn:microsoft.com/office/officeart/2008/layout/HalfCircleOrganizationChart"/>
    <dgm:cxn modelId="{C9ACC840-2C46-41B8-BDC1-3B5BDBA0E9D2}" type="presParOf" srcId="{63FE295B-C9F5-4585-8013-2D620E84F698}" destId="{C3908A7E-CCC0-4A7B-BDE4-A4A09C67308B}" srcOrd="0" destOrd="0" presId="urn:microsoft.com/office/officeart/2008/layout/HalfCircleOrganizationChart"/>
    <dgm:cxn modelId="{5919E228-68C7-4348-816D-3456FEEB1294}" type="presParOf" srcId="{C3908A7E-CCC0-4A7B-BDE4-A4A09C67308B}" destId="{009FFCAC-CE96-4BD3-9674-3F18AA6D0D05}" srcOrd="0" destOrd="0" presId="urn:microsoft.com/office/officeart/2008/layout/HalfCircleOrganizationChart"/>
    <dgm:cxn modelId="{766011BE-2136-48F0-843F-6451DA9BE7AD}" type="presParOf" srcId="{009FFCAC-CE96-4BD3-9674-3F18AA6D0D05}" destId="{AD82461D-F9A2-4C7A-9BD1-311001AEE245}" srcOrd="0" destOrd="0" presId="urn:microsoft.com/office/officeart/2008/layout/HalfCircleOrganizationChart"/>
    <dgm:cxn modelId="{930F1F73-23B2-4F9D-B353-EDC513738D6F}" type="presParOf" srcId="{009FFCAC-CE96-4BD3-9674-3F18AA6D0D05}" destId="{779F59FB-8815-4DC1-B6F8-35B392D050AF}" srcOrd="1" destOrd="0" presId="urn:microsoft.com/office/officeart/2008/layout/HalfCircleOrganizationChart"/>
    <dgm:cxn modelId="{E4094B69-30EC-4602-B523-B2D37D78B87B}" type="presParOf" srcId="{009FFCAC-CE96-4BD3-9674-3F18AA6D0D05}" destId="{249DB3A6-8F92-4332-B7CC-7125EAC9E079}" srcOrd="2" destOrd="0" presId="urn:microsoft.com/office/officeart/2008/layout/HalfCircleOrganizationChart"/>
    <dgm:cxn modelId="{58EAED64-B917-4C41-A4B9-8335B2949276}" type="presParOf" srcId="{009FFCAC-CE96-4BD3-9674-3F18AA6D0D05}" destId="{5164B4AF-8A90-4ACF-84DD-638EC8FE9726}" srcOrd="3" destOrd="0" presId="urn:microsoft.com/office/officeart/2008/layout/HalfCircleOrganizationChart"/>
    <dgm:cxn modelId="{036457B1-C637-40A4-A486-A5D47CEF1E10}" type="presParOf" srcId="{C3908A7E-CCC0-4A7B-BDE4-A4A09C67308B}" destId="{5980CA51-2C68-4C60-BE65-D34C0F363DEB}" srcOrd="1" destOrd="0" presId="urn:microsoft.com/office/officeart/2008/layout/HalfCircleOrganizationChart"/>
    <dgm:cxn modelId="{01484E8B-D9C1-4648-AA65-58B8C25F4A90}" type="presParOf" srcId="{5980CA51-2C68-4C60-BE65-D34C0F363DEB}" destId="{15B1CB90-5B32-4EEE-9BA0-C6E593A5C85F}" srcOrd="0" destOrd="0" presId="urn:microsoft.com/office/officeart/2008/layout/HalfCircleOrganizationChart"/>
    <dgm:cxn modelId="{4A44F944-2E8B-4BCB-BA80-DF1221321B91}" type="presParOf" srcId="{5980CA51-2C68-4C60-BE65-D34C0F363DEB}" destId="{8EF3C21B-EE0B-4456-A12E-92225463FD3B}" srcOrd="1" destOrd="0" presId="urn:microsoft.com/office/officeart/2008/layout/HalfCircleOrganizationChart"/>
    <dgm:cxn modelId="{ECCCDDD5-4F62-40B8-8D69-263C13A71209}" type="presParOf" srcId="{8EF3C21B-EE0B-4456-A12E-92225463FD3B}" destId="{CB9A360C-3104-43F7-834B-3220395B5043}" srcOrd="0" destOrd="0" presId="urn:microsoft.com/office/officeart/2008/layout/HalfCircleOrganizationChart"/>
    <dgm:cxn modelId="{CBA41E7E-866E-4CA0-AB1D-7C14A9D5E658}" type="presParOf" srcId="{CB9A360C-3104-43F7-834B-3220395B5043}" destId="{930D0B0A-F922-42C5-9646-E81EC054FB8C}" srcOrd="0" destOrd="0" presId="urn:microsoft.com/office/officeart/2008/layout/HalfCircleOrganizationChart"/>
    <dgm:cxn modelId="{E0F2D8D0-E8F4-4473-8B41-E219E375EC06}" type="presParOf" srcId="{CB9A360C-3104-43F7-834B-3220395B5043}" destId="{61656173-D585-450D-A86D-83B24F604867}" srcOrd="1" destOrd="0" presId="urn:microsoft.com/office/officeart/2008/layout/HalfCircleOrganizationChart"/>
    <dgm:cxn modelId="{06006C93-BAD4-4B94-9BE9-2133313B610D}" type="presParOf" srcId="{CB9A360C-3104-43F7-834B-3220395B5043}" destId="{E4C069A2-B92E-4C60-ABDC-1E683C19D377}" srcOrd="2" destOrd="0" presId="urn:microsoft.com/office/officeart/2008/layout/HalfCircleOrganizationChart"/>
    <dgm:cxn modelId="{E83799D5-E46B-4C44-AADD-AA384962B4E7}" type="presParOf" srcId="{CB9A360C-3104-43F7-834B-3220395B5043}" destId="{2E3DC0B7-EA60-4C07-9099-71530D5AE7B7}" srcOrd="3" destOrd="0" presId="urn:microsoft.com/office/officeart/2008/layout/HalfCircleOrganizationChart"/>
    <dgm:cxn modelId="{9AB24902-2013-4B0E-88C3-7F396700A882}" type="presParOf" srcId="{8EF3C21B-EE0B-4456-A12E-92225463FD3B}" destId="{5EB7C1C7-1DC6-4C0D-83FF-AA93DCE2D6DA}" srcOrd="1" destOrd="0" presId="urn:microsoft.com/office/officeart/2008/layout/HalfCircleOrganizationChart"/>
    <dgm:cxn modelId="{9AA91819-7F81-4C0B-8C2E-035E92FEEB35}" type="presParOf" srcId="{8EF3C21B-EE0B-4456-A12E-92225463FD3B}" destId="{3BBD399F-C8B3-4AB3-A113-AA0445BE3C57}" srcOrd="2" destOrd="0" presId="urn:microsoft.com/office/officeart/2008/layout/HalfCircleOrganizationChart"/>
    <dgm:cxn modelId="{F069B733-B729-4DAF-88F8-F52ACE717D8F}" type="presParOf" srcId="{5980CA51-2C68-4C60-BE65-D34C0F363DEB}" destId="{101C31AB-4FE2-451D-86B3-945A149C6AB0}" srcOrd="2" destOrd="0" presId="urn:microsoft.com/office/officeart/2008/layout/HalfCircleOrganizationChart"/>
    <dgm:cxn modelId="{358C9672-E89C-40AA-B4CC-CCC479E59641}" type="presParOf" srcId="{5980CA51-2C68-4C60-BE65-D34C0F363DEB}" destId="{14060A55-8B52-44AA-938E-C5D748681A04}" srcOrd="3" destOrd="0" presId="urn:microsoft.com/office/officeart/2008/layout/HalfCircleOrganizationChart"/>
    <dgm:cxn modelId="{4C38F19F-EA1A-4264-94F2-769BDA86B839}" type="presParOf" srcId="{14060A55-8B52-44AA-938E-C5D748681A04}" destId="{A9373B75-CFCB-42A3-8692-1F9A89CB1D08}" srcOrd="0" destOrd="0" presId="urn:microsoft.com/office/officeart/2008/layout/HalfCircleOrganizationChart"/>
    <dgm:cxn modelId="{D438748D-04C7-41A9-BF57-AB327C2F9C28}" type="presParOf" srcId="{A9373B75-CFCB-42A3-8692-1F9A89CB1D08}" destId="{DEE010E8-5B8B-4E96-B47F-C89E1D95DBE2}" srcOrd="0" destOrd="0" presId="urn:microsoft.com/office/officeart/2008/layout/HalfCircleOrganizationChart"/>
    <dgm:cxn modelId="{39BA3A07-6744-422F-9D47-BE6FCD5684C3}" type="presParOf" srcId="{A9373B75-CFCB-42A3-8692-1F9A89CB1D08}" destId="{4DF581B9-1A18-4203-81B6-68C7D4846386}" srcOrd="1" destOrd="0" presId="urn:microsoft.com/office/officeart/2008/layout/HalfCircleOrganizationChart"/>
    <dgm:cxn modelId="{696E5847-2FF1-468F-8C25-CC8417E3EFC0}" type="presParOf" srcId="{A9373B75-CFCB-42A3-8692-1F9A89CB1D08}" destId="{2E8AF89B-A861-4276-899C-F519183FDD91}" srcOrd="2" destOrd="0" presId="urn:microsoft.com/office/officeart/2008/layout/HalfCircleOrganizationChart"/>
    <dgm:cxn modelId="{6FCD21E6-F61F-489E-8223-F76B0E6E6252}" type="presParOf" srcId="{A9373B75-CFCB-42A3-8692-1F9A89CB1D08}" destId="{7F6BCFB9-74B1-42D5-B92F-D56E548103F1}" srcOrd="3" destOrd="0" presId="urn:microsoft.com/office/officeart/2008/layout/HalfCircleOrganizationChart"/>
    <dgm:cxn modelId="{9EB3D2BE-4E8E-4E52-BD56-658D34EECEE6}" type="presParOf" srcId="{14060A55-8B52-44AA-938E-C5D748681A04}" destId="{E82FECC0-C2CC-4C8E-B576-5EBBEAB61464}" srcOrd="1" destOrd="0" presId="urn:microsoft.com/office/officeart/2008/layout/HalfCircleOrganizationChart"/>
    <dgm:cxn modelId="{81A9A566-D9F5-415B-846D-1359CBE4373E}" type="presParOf" srcId="{14060A55-8B52-44AA-938E-C5D748681A04}" destId="{722FBA47-D070-4A5B-9B29-A781319EC908}" srcOrd="2" destOrd="0" presId="urn:microsoft.com/office/officeart/2008/layout/HalfCircleOrganizationChart"/>
    <dgm:cxn modelId="{4453B2A9-DA33-4A71-B657-E47E4797CB6A}" type="presParOf" srcId="{5980CA51-2C68-4C60-BE65-D34C0F363DEB}" destId="{D1C7FCAC-2CE0-41A5-8BD3-10291AB2F83E}" srcOrd="4" destOrd="0" presId="urn:microsoft.com/office/officeart/2008/layout/HalfCircleOrganizationChart"/>
    <dgm:cxn modelId="{3A93050D-0CBE-4A1B-97F5-C022E18F5E17}" type="presParOf" srcId="{5980CA51-2C68-4C60-BE65-D34C0F363DEB}" destId="{4CF6B6A6-60BD-477B-A1E5-FE7B9D7BD9A5}" srcOrd="5" destOrd="0" presId="urn:microsoft.com/office/officeart/2008/layout/HalfCircleOrganizationChart"/>
    <dgm:cxn modelId="{0159F09F-D46F-44A9-A3E8-C6628BFB6BD4}" type="presParOf" srcId="{4CF6B6A6-60BD-477B-A1E5-FE7B9D7BD9A5}" destId="{F4B3F892-4E96-4A28-BAC3-646ABBA67560}" srcOrd="0" destOrd="0" presId="urn:microsoft.com/office/officeart/2008/layout/HalfCircleOrganizationChart"/>
    <dgm:cxn modelId="{D1277703-7F95-40B6-9D27-591D7A5BF511}" type="presParOf" srcId="{F4B3F892-4E96-4A28-BAC3-646ABBA67560}" destId="{6A686E8E-EC22-4A0F-AB52-61D271C38575}" srcOrd="0" destOrd="0" presId="urn:microsoft.com/office/officeart/2008/layout/HalfCircleOrganizationChart"/>
    <dgm:cxn modelId="{AC6401EA-5B2B-45D1-8F10-0A43439E8856}" type="presParOf" srcId="{F4B3F892-4E96-4A28-BAC3-646ABBA67560}" destId="{C7C9A57C-C612-429D-929F-9519B336CBF8}" srcOrd="1" destOrd="0" presId="urn:microsoft.com/office/officeart/2008/layout/HalfCircleOrganizationChart"/>
    <dgm:cxn modelId="{29B4FA92-8C95-43BA-AA4E-8B7864832CE4}" type="presParOf" srcId="{F4B3F892-4E96-4A28-BAC3-646ABBA67560}" destId="{319C7F89-9B52-4500-AD0D-3B450F95AF0E}" srcOrd="2" destOrd="0" presId="urn:microsoft.com/office/officeart/2008/layout/HalfCircleOrganizationChart"/>
    <dgm:cxn modelId="{D29DED7D-A793-4D12-842C-2E84BF520D82}" type="presParOf" srcId="{F4B3F892-4E96-4A28-BAC3-646ABBA67560}" destId="{6924A5E7-08CA-4AE4-B5B1-287DD9C74946}" srcOrd="3" destOrd="0" presId="urn:microsoft.com/office/officeart/2008/layout/HalfCircleOrganizationChart"/>
    <dgm:cxn modelId="{152C39DE-504D-4D10-A051-AB609DE1D638}" type="presParOf" srcId="{4CF6B6A6-60BD-477B-A1E5-FE7B9D7BD9A5}" destId="{BF2CFDB0-E558-44BB-9A55-E3CB37E86D09}" srcOrd="1" destOrd="0" presId="urn:microsoft.com/office/officeart/2008/layout/HalfCircleOrganizationChart"/>
    <dgm:cxn modelId="{F669E1C3-C1FE-4CBB-81DA-B03481A907E4}" type="presParOf" srcId="{4CF6B6A6-60BD-477B-A1E5-FE7B9D7BD9A5}" destId="{D1CB4493-FB7D-448D-9680-781396697B13}" srcOrd="2" destOrd="0" presId="urn:microsoft.com/office/officeart/2008/layout/HalfCircleOrganizationChart"/>
    <dgm:cxn modelId="{21D5F7E4-C6EE-4308-BA16-2450CC164A7B}" type="presParOf" srcId="{C3908A7E-CCC0-4A7B-BDE4-A4A09C67308B}" destId="{AAF29E6E-46C6-40B4-9A13-8DD78BEEA7AC}" srcOrd="2" destOrd="0" presId="urn:microsoft.com/office/officeart/2008/layout/HalfCircleOrganizationChart"/>
    <dgm:cxn modelId="{9A5DC215-27BB-42A2-B7F1-E0834C3A16C9}" type="presParOf" srcId="{AAF29E6E-46C6-40B4-9A13-8DD78BEEA7AC}" destId="{01D68B7C-53A4-485F-A43F-F340E7E0EC0F}" srcOrd="0" destOrd="0" presId="urn:microsoft.com/office/officeart/2008/layout/HalfCircleOrganizationChart"/>
    <dgm:cxn modelId="{2227B6B0-8A04-40A4-83C6-A7A8B4D9E6EF}" type="presParOf" srcId="{AAF29E6E-46C6-40B4-9A13-8DD78BEEA7AC}" destId="{AF2F72F1-1D4D-43AC-BE6C-15752E15E08E}" srcOrd="1" destOrd="0" presId="urn:microsoft.com/office/officeart/2008/layout/HalfCircleOrganizationChart"/>
    <dgm:cxn modelId="{EC9C3B9A-C4C3-4AA1-BEDA-2994E1AE2031}" type="presParOf" srcId="{AF2F72F1-1D4D-43AC-BE6C-15752E15E08E}" destId="{50E9A55D-A7C1-47F4-B032-13E49CB4B3AB}" srcOrd="0" destOrd="0" presId="urn:microsoft.com/office/officeart/2008/layout/HalfCircleOrganizationChart"/>
    <dgm:cxn modelId="{777FFC00-6242-49F2-BC80-426E18A36C01}" type="presParOf" srcId="{50E9A55D-A7C1-47F4-B032-13E49CB4B3AB}" destId="{FACE4677-AA9D-49B2-B8C4-133A4448DCF0}" srcOrd="0" destOrd="0" presId="urn:microsoft.com/office/officeart/2008/layout/HalfCircleOrganizationChart"/>
    <dgm:cxn modelId="{32EFAF0C-1985-4ECB-AD2A-EF66D08C574C}" type="presParOf" srcId="{50E9A55D-A7C1-47F4-B032-13E49CB4B3AB}" destId="{C96120B2-BA8F-4BA1-82D3-748C2AF97CB6}" srcOrd="1" destOrd="0" presId="urn:microsoft.com/office/officeart/2008/layout/HalfCircleOrganizationChart"/>
    <dgm:cxn modelId="{A7F75B02-4955-4DEB-B34D-A95433CB86D8}" type="presParOf" srcId="{50E9A55D-A7C1-47F4-B032-13E49CB4B3AB}" destId="{59909657-5F53-4F27-B3E7-64A4A50C370E}" srcOrd="2" destOrd="0" presId="urn:microsoft.com/office/officeart/2008/layout/HalfCircleOrganizationChart"/>
    <dgm:cxn modelId="{8A6187A2-E182-4711-9111-EAFCA888FA67}" type="presParOf" srcId="{50E9A55D-A7C1-47F4-B032-13E49CB4B3AB}" destId="{270D7146-3592-45D5-99A4-AD78D580B719}" srcOrd="3" destOrd="0" presId="urn:microsoft.com/office/officeart/2008/layout/HalfCircleOrganizationChart"/>
    <dgm:cxn modelId="{4CE3D2B2-116E-4365-8D05-B7E82F250A85}" type="presParOf" srcId="{AF2F72F1-1D4D-43AC-BE6C-15752E15E08E}" destId="{E7B073CC-9A24-47C2-B12D-5722FB663938}" srcOrd="1" destOrd="0" presId="urn:microsoft.com/office/officeart/2008/layout/HalfCircleOrganizationChart"/>
    <dgm:cxn modelId="{31D602C1-4A2B-4A97-AA9F-756D396EC998}" type="presParOf" srcId="{AF2F72F1-1D4D-43AC-BE6C-15752E15E08E}" destId="{713DE67B-EE00-4FA2-A0C6-0BFB9F8180D7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B775488-3EA0-40BF-B61A-322049C309B4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88B032-0F28-4FFF-B683-A6C987C07E20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2CF635C-63AB-4C79-A9E4-A61F3274791A}" type="parTrans" cxnId="{DDA5A149-6070-4FF4-A4A2-BA6D086C3056}">
      <dgm:prSet/>
      <dgm:spPr/>
      <dgm:t>
        <a:bodyPr/>
        <a:lstStyle/>
        <a:p>
          <a:endParaRPr lang="en-US"/>
        </a:p>
      </dgm:t>
    </dgm:pt>
    <dgm:pt modelId="{A61FD980-4118-4FB8-8C8C-4BBFE3198E60}" type="sibTrans" cxnId="{DDA5A149-6070-4FF4-A4A2-BA6D086C3056}">
      <dgm:prSet/>
      <dgm:spPr/>
      <dgm:t>
        <a:bodyPr/>
        <a:lstStyle/>
        <a:p>
          <a:endParaRPr lang="en-US"/>
        </a:p>
      </dgm:t>
    </dgm:pt>
    <dgm:pt modelId="{C3F28FE6-A435-489E-A569-8ED03436C20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BB0A87A-A33A-45C0-9DFA-FD28CCFAC96E}" type="parTrans" cxnId="{9013898B-ED5D-430A-8D1C-482B57DE37A0}">
      <dgm:prSet/>
      <dgm:spPr/>
      <dgm:t>
        <a:bodyPr/>
        <a:lstStyle/>
        <a:p>
          <a:endParaRPr lang="en-US"/>
        </a:p>
      </dgm:t>
    </dgm:pt>
    <dgm:pt modelId="{D789FD65-8C4C-4369-92EB-CF8D6881A12D}" type="sibTrans" cxnId="{9013898B-ED5D-430A-8D1C-482B57DE37A0}">
      <dgm:prSet/>
      <dgm:spPr/>
      <dgm:t>
        <a:bodyPr/>
        <a:lstStyle/>
        <a:p>
          <a:endParaRPr lang="en-US"/>
        </a:p>
      </dgm:t>
    </dgm:pt>
    <dgm:pt modelId="{9B373758-1D85-4649-B6EC-C530F629AE6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BA9896F-AB21-4D45-BCF6-DD62DD905C8B}" type="parTrans" cxnId="{BED74825-3CCA-4622-8FD8-BE5F4F9C4443}">
      <dgm:prSet/>
      <dgm:spPr/>
      <dgm:t>
        <a:bodyPr/>
        <a:lstStyle/>
        <a:p>
          <a:endParaRPr lang="en-US"/>
        </a:p>
      </dgm:t>
    </dgm:pt>
    <dgm:pt modelId="{BB5C6C91-DD53-4E77-A1A7-FB45BB438911}" type="sibTrans" cxnId="{BED74825-3CCA-4622-8FD8-BE5F4F9C4443}">
      <dgm:prSet/>
      <dgm:spPr/>
      <dgm:t>
        <a:bodyPr/>
        <a:lstStyle/>
        <a:p>
          <a:endParaRPr lang="en-US"/>
        </a:p>
      </dgm:t>
    </dgm:pt>
    <dgm:pt modelId="{E232A236-E666-45E3-99E1-50A1A5A50A82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2AC395B3-EEF6-4D0E-966E-4FBCE77B7CB8}" type="parTrans" cxnId="{17BE6F66-FE00-486A-AD2D-4CD6E6C67395}">
      <dgm:prSet/>
      <dgm:spPr/>
      <dgm:t>
        <a:bodyPr/>
        <a:lstStyle/>
        <a:p>
          <a:endParaRPr lang="en-US"/>
        </a:p>
      </dgm:t>
    </dgm:pt>
    <dgm:pt modelId="{732B63CA-4D21-4A15-97C0-B287423C8513}" type="sibTrans" cxnId="{17BE6F66-FE00-486A-AD2D-4CD6E6C67395}">
      <dgm:prSet/>
      <dgm:spPr/>
      <dgm:t>
        <a:bodyPr/>
        <a:lstStyle/>
        <a:p>
          <a:endParaRPr lang="en-US"/>
        </a:p>
      </dgm:t>
    </dgm:pt>
    <dgm:pt modelId="{09D3AA2B-7AE1-4522-BC38-59686BA819D7}" type="pres">
      <dgm:prSet presAssocID="{9B775488-3EA0-40BF-B61A-322049C309B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E46ADF-7BB5-4F88-A84E-DE4136134FDB}" type="pres">
      <dgm:prSet presAssocID="{5D88B032-0F28-4FFF-B683-A6C987C07E2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60390-2280-454A-8EE2-8D4A7F814BDE}" type="pres">
      <dgm:prSet presAssocID="{A61FD980-4118-4FB8-8C8C-4BBFE3198E60}" presName="space" presStyleCnt="0"/>
      <dgm:spPr/>
    </dgm:pt>
    <dgm:pt modelId="{C843A949-F3A0-4A37-ABBF-3D318D8A027E}" type="pres">
      <dgm:prSet presAssocID="{C3F28FE6-A435-489E-A569-8ED03436C205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92E4F-2840-4130-AC2C-FF132A22E62A}" type="pres">
      <dgm:prSet presAssocID="{D789FD65-8C4C-4369-92EB-CF8D6881A12D}" presName="space" presStyleCnt="0"/>
      <dgm:spPr/>
    </dgm:pt>
    <dgm:pt modelId="{CC72C107-2521-423F-9A33-AD36872C83E0}" type="pres">
      <dgm:prSet presAssocID="{9B373758-1D85-4649-B6EC-C530F629AE62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D6F92-5747-4DCF-80CB-70A076E8581A}" type="pres">
      <dgm:prSet presAssocID="{BB5C6C91-DD53-4E77-A1A7-FB45BB438911}" presName="space" presStyleCnt="0"/>
      <dgm:spPr/>
    </dgm:pt>
    <dgm:pt modelId="{2E4779C0-94F5-42EF-BD4D-8A5A62862935}" type="pres">
      <dgm:prSet presAssocID="{E232A236-E666-45E3-99E1-50A1A5A50A8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E6F66-FE00-486A-AD2D-4CD6E6C67395}" srcId="{9B775488-3EA0-40BF-B61A-322049C309B4}" destId="{E232A236-E666-45E3-99E1-50A1A5A50A82}" srcOrd="3" destOrd="0" parTransId="{2AC395B3-EEF6-4D0E-966E-4FBCE77B7CB8}" sibTransId="{732B63CA-4D21-4A15-97C0-B287423C8513}"/>
    <dgm:cxn modelId="{D260C04F-D14F-435E-9A44-D8A43D900E14}" type="presOf" srcId="{5D88B032-0F28-4FFF-B683-A6C987C07E20}" destId="{E5E46ADF-7BB5-4F88-A84E-DE4136134FDB}" srcOrd="0" destOrd="0" presId="urn:microsoft.com/office/officeart/2005/8/layout/venn3"/>
    <dgm:cxn modelId="{BED74825-3CCA-4622-8FD8-BE5F4F9C4443}" srcId="{9B775488-3EA0-40BF-B61A-322049C309B4}" destId="{9B373758-1D85-4649-B6EC-C530F629AE62}" srcOrd="2" destOrd="0" parTransId="{7BA9896F-AB21-4D45-BCF6-DD62DD905C8B}" sibTransId="{BB5C6C91-DD53-4E77-A1A7-FB45BB438911}"/>
    <dgm:cxn modelId="{DDA5A149-6070-4FF4-A4A2-BA6D086C3056}" srcId="{9B775488-3EA0-40BF-B61A-322049C309B4}" destId="{5D88B032-0F28-4FFF-B683-A6C987C07E20}" srcOrd="0" destOrd="0" parTransId="{A2CF635C-63AB-4C79-A9E4-A61F3274791A}" sibTransId="{A61FD980-4118-4FB8-8C8C-4BBFE3198E60}"/>
    <dgm:cxn modelId="{C4FE6FBD-3571-4081-8415-61BBC6598EE0}" type="presOf" srcId="{9B775488-3EA0-40BF-B61A-322049C309B4}" destId="{09D3AA2B-7AE1-4522-BC38-59686BA819D7}" srcOrd="0" destOrd="0" presId="urn:microsoft.com/office/officeart/2005/8/layout/venn3"/>
    <dgm:cxn modelId="{1967450E-8414-4767-A483-D3617EA9B2EA}" type="presOf" srcId="{9B373758-1D85-4649-B6EC-C530F629AE62}" destId="{CC72C107-2521-423F-9A33-AD36872C83E0}" srcOrd="0" destOrd="0" presId="urn:microsoft.com/office/officeart/2005/8/layout/venn3"/>
    <dgm:cxn modelId="{25E22982-CD78-4A6C-A0F8-F987C3535490}" type="presOf" srcId="{E232A236-E666-45E3-99E1-50A1A5A50A82}" destId="{2E4779C0-94F5-42EF-BD4D-8A5A62862935}" srcOrd="0" destOrd="0" presId="urn:microsoft.com/office/officeart/2005/8/layout/venn3"/>
    <dgm:cxn modelId="{9013898B-ED5D-430A-8D1C-482B57DE37A0}" srcId="{9B775488-3EA0-40BF-B61A-322049C309B4}" destId="{C3F28FE6-A435-489E-A569-8ED03436C205}" srcOrd="1" destOrd="0" parTransId="{ABB0A87A-A33A-45C0-9DFA-FD28CCFAC96E}" sibTransId="{D789FD65-8C4C-4369-92EB-CF8D6881A12D}"/>
    <dgm:cxn modelId="{E746927F-569E-4F29-BCFB-7D78884550CF}" type="presOf" srcId="{C3F28FE6-A435-489E-A569-8ED03436C205}" destId="{C843A949-F3A0-4A37-ABBF-3D318D8A027E}" srcOrd="0" destOrd="0" presId="urn:microsoft.com/office/officeart/2005/8/layout/venn3"/>
    <dgm:cxn modelId="{66C30825-39EE-40D1-B559-5DAD7105B517}" type="presParOf" srcId="{09D3AA2B-7AE1-4522-BC38-59686BA819D7}" destId="{E5E46ADF-7BB5-4F88-A84E-DE4136134FDB}" srcOrd="0" destOrd="0" presId="urn:microsoft.com/office/officeart/2005/8/layout/venn3"/>
    <dgm:cxn modelId="{97CBC2FA-CA98-4484-900C-066F58DF881A}" type="presParOf" srcId="{09D3AA2B-7AE1-4522-BC38-59686BA819D7}" destId="{8B560390-2280-454A-8EE2-8D4A7F814BDE}" srcOrd="1" destOrd="0" presId="urn:microsoft.com/office/officeart/2005/8/layout/venn3"/>
    <dgm:cxn modelId="{4E60B981-8E6E-4FED-BA3C-B0832889A615}" type="presParOf" srcId="{09D3AA2B-7AE1-4522-BC38-59686BA819D7}" destId="{C843A949-F3A0-4A37-ABBF-3D318D8A027E}" srcOrd="2" destOrd="0" presId="urn:microsoft.com/office/officeart/2005/8/layout/venn3"/>
    <dgm:cxn modelId="{72C15733-9823-4926-B0BD-3087F7FDFA44}" type="presParOf" srcId="{09D3AA2B-7AE1-4522-BC38-59686BA819D7}" destId="{F9092E4F-2840-4130-AC2C-FF132A22E62A}" srcOrd="3" destOrd="0" presId="urn:microsoft.com/office/officeart/2005/8/layout/venn3"/>
    <dgm:cxn modelId="{6C708542-D5E4-4DF5-BFEC-87DD8E2B7B28}" type="presParOf" srcId="{09D3AA2B-7AE1-4522-BC38-59686BA819D7}" destId="{CC72C107-2521-423F-9A33-AD36872C83E0}" srcOrd="4" destOrd="0" presId="urn:microsoft.com/office/officeart/2005/8/layout/venn3"/>
    <dgm:cxn modelId="{12585C85-F298-4E82-BA14-D11527361A6B}" type="presParOf" srcId="{09D3AA2B-7AE1-4522-BC38-59686BA819D7}" destId="{D2FD6F92-5747-4DCF-80CB-70A076E8581A}" srcOrd="5" destOrd="0" presId="urn:microsoft.com/office/officeart/2005/8/layout/venn3"/>
    <dgm:cxn modelId="{D06AEC4C-F334-4CA1-B44E-1E8DE76BEDD5}" type="presParOf" srcId="{09D3AA2B-7AE1-4522-BC38-59686BA819D7}" destId="{2E4779C0-94F5-42EF-BD4D-8A5A62862935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240E6-F3A2-4E1D-B51B-C43DF842332E}">
      <dsp:nvSpPr>
        <dsp:cNvPr id="0" name=""/>
        <dsp:cNvSpPr/>
      </dsp:nvSpPr>
      <dsp:spPr>
        <a:xfrm>
          <a:off x="-4617472" y="-707925"/>
          <a:ext cx="5500300" cy="5500300"/>
        </a:xfrm>
        <a:prstGeom prst="blockArc">
          <a:avLst>
            <a:gd name="adj1" fmla="val 18900000"/>
            <a:gd name="adj2" fmla="val 2700000"/>
            <a:gd name="adj3" fmla="val 393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9B6F6-BF10-447D-95EB-B414E7E7746A}">
      <dsp:nvSpPr>
        <dsp:cNvPr id="0" name=""/>
        <dsp:cNvSpPr/>
      </dsp:nvSpPr>
      <dsp:spPr>
        <a:xfrm>
          <a:off x="567777" y="408445"/>
          <a:ext cx="9963432" cy="8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406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 </a:t>
          </a:r>
          <a:endParaRPr lang="en-US" sz="4200" kern="1200" dirty="0"/>
        </a:p>
      </dsp:txBody>
      <dsp:txXfrm>
        <a:off x="567777" y="408445"/>
        <a:ext cx="9963432" cy="816890"/>
      </dsp:txXfrm>
    </dsp:sp>
    <dsp:sp modelId="{74C2BA81-32CC-4ADF-B6C9-F156C974A037}">
      <dsp:nvSpPr>
        <dsp:cNvPr id="0" name=""/>
        <dsp:cNvSpPr/>
      </dsp:nvSpPr>
      <dsp:spPr>
        <a:xfrm>
          <a:off x="57221" y="306333"/>
          <a:ext cx="1021112" cy="10211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A78DD5-69AA-4E33-A16A-C690F39025A6}">
      <dsp:nvSpPr>
        <dsp:cNvPr id="0" name=""/>
        <dsp:cNvSpPr/>
      </dsp:nvSpPr>
      <dsp:spPr>
        <a:xfrm>
          <a:off x="864717" y="1633780"/>
          <a:ext cx="9666493" cy="816890"/>
        </a:xfrm>
        <a:prstGeom prst="rect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406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 </a:t>
          </a:r>
          <a:endParaRPr lang="en-US" sz="4200" kern="1200" dirty="0"/>
        </a:p>
      </dsp:txBody>
      <dsp:txXfrm>
        <a:off x="864717" y="1633780"/>
        <a:ext cx="9666493" cy="816890"/>
      </dsp:txXfrm>
    </dsp:sp>
    <dsp:sp modelId="{7EC90EB6-31D8-424A-87A6-7F0002150299}">
      <dsp:nvSpPr>
        <dsp:cNvPr id="0" name=""/>
        <dsp:cNvSpPr/>
      </dsp:nvSpPr>
      <dsp:spPr>
        <a:xfrm>
          <a:off x="354160" y="1531668"/>
          <a:ext cx="1021112" cy="10211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645C36-B2FD-472B-9A23-CBCDB9AB5F62}">
      <dsp:nvSpPr>
        <dsp:cNvPr id="0" name=""/>
        <dsp:cNvSpPr/>
      </dsp:nvSpPr>
      <dsp:spPr>
        <a:xfrm>
          <a:off x="567777" y="2859115"/>
          <a:ext cx="9963432" cy="816890"/>
        </a:xfrm>
        <a:prstGeom prst="rect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406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 </a:t>
          </a:r>
          <a:endParaRPr lang="en-US" sz="4200" kern="1200" dirty="0"/>
        </a:p>
      </dsp:txBody>
      <dsp:txXfrm>
        <a:off x="567777" y="2859115"/>
        <a:ext cx="9963432" cy="816890"/>
      </dsp:txXfrm>
    </dsp:sp>
    <dsp:sp modelId="{26096790-8DEA-4E5B-A1DB-905E94C40EAC}">
      <dsp:nvSpPr>
        <dsp:cNvPr id="0" name=""/>
        <dsp:cNvSpPr/>
      </dsp:nvSpPr>
      <dsp:spPr>
        <a:xfrm>
          <a:off x="57221" y="2757003"/>
          <a:ext cx="1021112" cy="10211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56037-76D1-4555-BFC5-DC9788E01A2C}">
      <dsp:nvSpPr>
        <dsp:cNvPr id="0" name=""/>
        <dsp:cNvSpPr/>
      </dsp:nvSpPr>
      <dsp:spPr>
        <a:xfrm>
          <a:off x="647" y="2946399"/>
          <a:ext cx="5644761" cy="1371336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40812" y="2986564"/>
        <a:ext cx="5564431" cy="1291006"/>
      </dsp:txXfrm>
    </dsp:sp>
    <dsp:sp modelId="{411F32F8-56FB-401B-B094-C1D49B9C34CB}">
      <dsp:nvSpPr>
        <dsp:cNvPr id="0" name=""/>
        <dsp:cNvSpPr/>
      </dsp:nvSpPr>
      <dsp:spPr>
        <a:xfrm>
          <a:off x="647" y="1474713"/>
          <a:ext cx="3687332" cy="137133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40812" y="1514878"/>
        <a:ext cx="3607002" cy="1291006"/>
      </dsp:txXfrm>
    </dsp:sp>
    <dsp:sp modelId="{9C932755-CBD2-4C52-B23D-44BBDABB3420}">
      <dsp:nvSpPr>
        <dsp:cNvPr id="0" name=""/>
        <dsp:cNvSpPr/>
      </dsp:nvSpPr>
      <dsp:spPr>
        <a:xfrm>
          <a:off x="647" y="3027"/>
          <a:ext cx="1805745" cy="1371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40812" y="43192"/>
        <a:ext cx="1725415" cy="1291006"/>
      </dsp:txXfrm>
    </dsp:sp>
    <dsp:sp modelId="{B6FFF6D2-0BE2-4AA0-9874-D9B8944A2B7C}">
      <dsp:nvSpPr>
        <dsp:cNvPr id="0" name=""/>
        <dsp:cNvSpPr/>
      </dsp:nvSpPr>
      <dsp:spPr>
        <a:xfrm>
          <a:off x="1882234" y="3027"/>
          <a:ext cx="1805745" cy="1371336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1922399" y="43192"/>
        <a:ext cx="1725415" cy="1291006"/>
      </dsp:txXfrm>
    </dsp:sp>
    <dsp:sp modelId="{600B3D34-9C53-43BE-B6D7-57D987DA52FE}">
      <dsp:nvSpPr>
        <dsp:cNvPr id="0" name=""/>
        <dsp:cNvSpPr/>
      </dsp:nvSpPr>
      <dsp:spPr>
        <a:xfrm>
          <a:off x="3839663" y="1474713"/>
          <a:ext cx="1805745" cy="137133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3879828" y="1514878"/>
        <a:ext cx="1725415" cy="1291006"/>
      </dsp:txXfrm>
    </dsp:sp>
    <dsp:sp modelId="{AB8715E3-ED54-445C-BA9C-221B02B69013}">
      <dsp:nvSpPr>
        <dsp:cNvPr id="0" name=""/>
        <dsp:cNvSpPr/>
      </dsp:nvSpPr>
      <dsp:spPr>
        <a:xfrm>
          <a:off x="3839663" y="3027"/>
          <a:ext cx="1805745" cy="1371336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3879828" y="43192"/>
        <a:ext cx="1725415" cy="12910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61300-BB81-4041-90EA-A2BA438A4D94}">
      <dsp:nvSpPr>
        <dsp:cNvPr id="0" name=""/>
        <dsp:cNvSpPr/>
      </dsp:nvSpPr>
      <dsp:spPr>
        <a:xfrm>
          <a:off x="564999" y="98"/>
          <a:ext cx="1629412" cy="1629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803621" y="238720"/>
        <a:ext cx="1152168" cy="1152168"/>
      </dsp:txXfrm>
    </dsp:sp>
    <dsp:sp modelId="{3A69C8B5-D970-4EB9-8B6E-7B7EBB6321C3}">
      <dsp:nvSpPr>
        <dsp:cNvPr id="0" name=""/>
        <dsp:cNvSpPr/>
      </dsp:nvSpPr>
      <dsp:spPr>
        <a:xfrm>
          <a:off x="907176" y="1761819"/>
          <a:ext cx="945059" cy="945059"/>
        </a:xfrm>
        <a:prstGeom prst="mathPlus">
          <a:avLst/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032444" y="2123210"/>
        <a:ext cx="694523" cy="222277"/>
      </dsp:txXfrm>
    </dsp:sp>
    <dsp:sp modelId="{930FE971-C361-4475-A8CC-20E8CE6E99F9}">
      <dsp:nvSpPr>
        <dsp:cNvPr id="0" name=""/>
        <dsp:cNvSpPr/>
      </dsp:nvSpPr>
      <dsp:spPr>
        <a:xfrm>
          <a:off x="564999" y="2839187"/>
          <a:ext cx="1629412" cy="162941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803621" y="3077809"/>
        <a:ext cx="1152168" cy="1152168"/>
      </dsp:txXfrm>
    </dsp:sp>
    <dsp:sp modelId="{74135A3E-2E52-4B8B-B116-4579A0A635EA}">
      <dsp:nvSpPr>
        <dsp:cNvPr id="0" name=""/>
        <dsp:cNvSpPr/>
      </dsp:nvSpPr>
      <dsp:spPr>
        <a:xfrm>
          <a:off x="2438824" y="1931278"/>
          <a:ext cx="518153" cy="606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2438824" y="2052506"/>
        <a:ext cx="362707" cy="363685"/>
      </dsp:txXfrm>
    </dsp:sp>
    <dsp:sp modelId="{6E5936FE-69EA-46AC-A654-90D273F8934E}">
      <dsp:nvSpPr>
        <dsp:cNvPr id="0" name=""/>
        <dsp:cNvSpPr/>
      </dsp:nvSpPr>
      <dsp:spPr>
        <a:xfrm>
          <a:off x="3172060" y="604936"/>
          <a:ext cx="3258825" cy="3258825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649304" y="1082180"/>
        <a:ext cx="2304337" cy="230433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6D324-A784-4357-A434-6616A0BB7C38}">
      <dsp:nvSpPr>
        <dsp:cNvPr id="0" name=""/>
        <dsp:cNvSpPr/>
      </dsp:nvSpPr>
      <dsp:spPr>
        <a:xfrm rot="5400000">
          <a:off x="681938" y="1442948"/>
          <a:ext cx="2049462" cy="341025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244796-B6D0-4BE1-9B98-1A4C3A9620E7}">
      <dsp:nvSpPr>
        <dsp:cNvPr id="0" name=""/>
        <dsp:cNvSpPr/>
      </dsp:nvSpPr>
      <dsp:spPr>
        <a:xfrm>
          <a:off x="339832" y="2461881"/>
          <a:ext cx="3078801" cy="269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39832" y="2461881"/>
        <a:ext cx="3078801" cy="2698750"/>
      </dsp:txXfrm>
    </dsp:sp>
    <dsp:sp modelId="{97310072-6E9B-44F1-975A-73004FB788B2}">
      <dsp:nvSpPr>
        <dsp:cNvPr id="0" name=""/>
        <dsp:cNvSpPr/>
      </dsp:nvSpPr>
      <dsp:spPr>
        <a:xfrm>
          <a:off x="2837728" y="1191881"/>
          <a:ext cx="580905" cy="580905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C0B63-7BC5-46BF-8101-D187EA2225CB}">
      <dsp:nvSpPr>
        <dsp:cNvPr id="0" name=""/>
        <dsp:cNvSpPr/>
      </dsp:nvSpPr>
      <dsp:spPr>
        <a:xfrm rot="5400000">
          <a:off x="4450993" y="510292"/>
          <a:ext cx="2049462" cy="3410259"/>
        </a:xfrm>
        <a:prstGeom prst="corner">
          <a:avLst>
            <a:gd name="adj1" fmla="val 16120"/>
            <a:gd name="adj2" fmla="val 1611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8298D-B373-4378-84EF-4F84E436FBF3}">
      <dsp:nvSpPr>
        <dsp:cNvPr id="0" name=""/>
        <dsp:cNvSpPr/>
      </dsp:nvSpPr>
      <dsp:spPr>
        <a:xfrm>
          <a:off x="4108887" y="1529225"/>
          <a:ext cx="3078801" cy="269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108887" y="1529225"/>
        <a:ext cx="3078801" cy="2698750"/>
      </dsp:txXfrm>
    </dsp:sp>
    <dsp:sp modelId="{836345A0-EDA5-428C-8A04-D7F1F3498F9C}">
      <dsp:nvSpPr>
        <dsp:cNvPr id="0" name=""/>
        <dsp:cNvSpPr/>
      </dsp:nvSpPr>
      <dsp:spPr>
        <a:xfrm>
          <a:off x="6606783" y="259225"/>
          <a:ext cx="580905" cy="580905"/>
        </a:xfrm>
        <a:prstGeom prst="triangle">
          <a:avLst>
            <a:gd name="adj" fmla="val 10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DB0F5-2E59-440A-8B56-00F407F0301F}">
      <dsp:nvSpPr>
        <dsp:cNvPr id="0" name=""/>
        <dsp:cNvSpPr/>
      </dsp:nvSpPr>
      <dsp:spPr>
        <a:xfrm rot="5400000">
          <a:off x="8220048" y="-422363"/>
          <a:ext cx="2049462" cy="3410259"/>
        </a:xfrm>
        <a:prstGeom prst="corner">
          <a:avLst>
            <a:gd name="adj1" fmla="val 16120"/>
            <a:gd name="adj2" fmla="val 16110"/>
          </a:avLst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8E428-7E9E-4EFC-BF79-BE69A9F31430}">
      <dsp:nvSpPr>
        <dsp:cNvPr id="0" name=""/>
        <dsp:cNvSpPr/>
      </dsp:nvSpPr>
      <dsp:spPr>
        <a:xfrm>
          <a:off x="7877941" y="596569"/>
          <a:ext cx="3078801" cy="2698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7877941" y="596569"/>
        <a:ext cx="3078801" cy="26987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E48C7-ABCC-4286-A4BD-FF505EA4306D}">
      <dsp:nvSpPr>
        <dsp:cNvPr id="0" name=""/>
        <dsp:cNvSpPr/>
      </dsp:nvSpPr>
      <dsp:spPr>
        <a:xfrm>
          <a:off x="709761" y="1477821"/>
          <a:ext cx="2817699" cy="2463023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</dsp:txBody>
      <dsp:txXfrm>
        <a:off x="1414186" y="1847274"/>
        <a:ext cx="1373628" cy="1724117"/>
      </dsp:txXfrm>
    </dsp:sp>
    <dsp:sp modelId="{CD1CE8B5-C727-405D-98E9-5CCD397F9A7C}">
      <dsp:nvSpPr>
        <dsp:cNvPr id="0" name=""/>
        <dsp:cNvSpPr/>
      </dsp:nvSpPr>
      <dsp:spPr>
        <a:xfrm>
          <a:off x="5336" y="2004908"/>
          <a:ext cx="1408849" cy="14088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211657" y="2211229"/>
        <a:ext cx="996207" cy="996207"/>
      </dsp:txXfrm>
    </dsp:sp>
    <dsp:sp modelId="{3754F85D-66AD-43E4-9DEB-0B31FFA337EF}">
      <dsp:nvSpPr>
        <dsp:cNvPr id="0" name=""/>
        <dsp:cNvSpPr/>
      </dsp:nvSpPr>
      <dsp:spPr>
        <a:xfrm>
          <a:off x="4407991" y="1477821"/>
          <a:ext cx="2817699" cy="2463023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</dsp:txBody>
      <dsp:txXfrm>
        <a:off x="5112416" y="1847274"/>
        <a:ext cx="1373628" cy="1724117"/>
      </dsp:txXfrm>
    </dsp:sp>
    <dsp:sp modelId="{C15434D5-8875-46F1-A81F-522E52662DC9}">
      <dsp:nvSpPr>
        <dsp:cNvPr id="0" name=""/>
        <dsp:cNvSpPr/>
      </dsp:nvSpPr>
      <dsp:spPr>
        <a:xfrm>
          <a:off x="3703566" y="2004908"/>
          <a:ext cx="1408849" cy="1408849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909887" y="2211229"/>
        <a:ext cx="996207" cy="996207"/>
      </dsp:txXfrm>
    </dsp:sp>
    <dsp:sp modelId="{3E314BAA-E062-4F36-84D7-4262F90CBFB5}">
      <dsp:nvSpPr>
        <dsp:cNvPr id="0" name=""/>
        <dsp:cNvSpPr/>
      </dsp:nvSpPr>
      <dsp:spPr>
        <a:xfrm>
          <a:off x="8106221" y="1477821"/>
          <a:ext cx="2817699" cy="2463023"/>
        </a:xfrm>
        <a:prstGeom prst="rightArrow">
          <a:avLst>
            <a:gd name="adj1" fmla="val 70000"/>
            <a:gd name="adj2" fmla="val 50000"/>
          </a:avLst>
        </a:prstGeom>
        <a:solidFill>
          <a:schemeClr val="accent6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/>
              </a:solidFill>
              <a:latin typeface="Bebas Neue" panose="020B0606020202050201" pitchFamily="34" charset="0"/>
            </a:rPr>
            <a:t>Your text here</a:t>
          </a:r>
          <a:endParaRPr lang="en-US" sz="1600" kern="1200" dirty="0">
            <a:solidFill>
              <a:schemeClr val="bg1"/>
            </a:solidFill>
            <a:latin typeface="Bebas Neue" panose="020B0606020202050201" pitchFamily="34" charset="0"/>
          </a:endParaRPr>
        </a:p>
      </dsp:txBody>
      <dsp:txXfrm>
        <a:off x="8810646" y="1847274"/>
        <a:ext cx="1373628" cy="1724117"/>
      </dsp:txXfrm>
    </dsp:sp>
    <dsp:sp modelId="{48D7BD88-25ED-4468-A2C0-EB076A66D836}">
      <dsp:nvSpPr>
        <dsp:cNvPr id="0" name=""/>
        <dsp:cNvSpPr/>
      </dsp:nvSpPr>
      <dsp:spPr>
        <a:xfrm>
          <a:off x="7401796" y="2004908"/>
          <a:ext cx="1408849" cy="1408849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7608117" y="2211229"/>
        <a:ext cx="996207" cy="99620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DC4DF-2F25-437F-96D2-49AB014127CE}">
      <dsp:nvSpPr>
        <dsp:cNvPr id="0" name=""/>
        <dsp:cNvSpPr/>
      </dsp:nvSpPr>
      <dsp:spPr>
        <a:xfrm rot="5400000">
          <a:off x="257" y="1213184"/>
          <a:ext cx="3357364" cy="3357880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465BB-BEA5-450C-B576-B088F04BC6F2}">
      <dsp:nvSpPr>
        <dsp:cNvPr id="0" name=""/>
        <dsp:cNvSpPr/>
      </dsp:nvSpPr>
      <dsp:spPr>
        <a:xfrm rot="16200000">
          <a:off x="3455673" y="1213184"/>
          <a:ext cx="3357364" cy="3357880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83C14-D2D6-4437-94EB-EB107BFFFB0D}">
      <dsp:nvSpPr>
        <dsp:cNvPr id="0" name=""/>
        <dsp:cNvSpPr/>
      </dsp:nvSpPr>
      <dsp:spPr>
        <a:xfrm>
          <a:off x="3852671" y="4129832"/>
          <a:ext cx="2549144" cy="671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3852671" y="4129832"/>
        <a:ext cx="2549144" cy="671688"/>
      </dsp:txXfrm>
    </dsp:sp>
    <dsp:sp modelId="{A2142BB1-6849-40F4-80C7-E841782A26E2}">
      <dsp:nvSpPr>
        <dsp:cNvPr id="0" name=""/>
        <dsp:cNvSpPr/>
      </dsp:nvSpPr>
      <dsp:spPr>
        <a:xfrm rot="5400000">
          <a:off x="3347977" y="1213184"/>
          <a:ext cx="3357364" cy="3357880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78907-3BBA-4442-98EB-5438895F06DA}">
      <dsp:nvSpPr>
        <dsp:cNvPr id="0" name=""/>
        <dsp:cNvSpPr/>
      </dsp:nvSpPr>
      <dsp:spPr>
        <a:xfrm rot="16200000">
          <a:off x="6802377" y="1213184"/>
          <a:ext cx="3357364" cy="3357880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944F4-E4AD-4DBC-8230-FAEC14A4D7E5}">
      <dsp:nvSpPr>
        <dsp:cNvPr id="0" name=""/>
        <dsp:cNvSpPr/>
      </dsp:nvSpPr>
      <dsp:spPr>
        <a:xfrm>
          <a:off x="6954520" y="4129832"/>
          <a:ext cx="2549144" cy="671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6954520" y="4129832"/>
        <a:ext cx="2549144" cy="671688"/>
      </dsp:txXfrm>
    </dsp:sp>
    <dsp:sp modelId="{80645580-0E02-4063-932A-EB88EC03C1E0}">
      <dsp:nvSpPr>
        <dsp:cNvPr id="0" name=""/>
        <dsp:cNvSpPr/>
      </dsp:nvSpPr>
      <dsp:spPr>
        <a:xfrm>
          <a:off x="3770762" y="2176813"/>
          <a:ext cx="1538264" cy="1538264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3985564" y="2358208"/>
        <a:ext cx="886927" cy="1175475"/>
      </dsp:txXfrm>
    </dsp:sp>
    <dsp:sp modelId="{0A5DD244-7D8C-48D5-B018-DCDE4CF9C5A2}">
      <dsp:nvSpPr>
        <dsp:cNvPr id="0" name=""/>
        <dsp:cNvSpPr/>
      </dsp:nvSpPr>
      <dsp:spPr>
        <a:xfrm>
          <a:off x="4879421" y="2176813"/>
          <a:ext cx="1538264" cy="1538264"/>
        </a:xfrm>
        <a:prstGeom prst="ellipse">
          <a:avLst/>
        </a:prstGeom>
        <a:solidFill>
          <a:schemeClr val="accent3">
            <a:alpha val="97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5315955" y="2358208"/>
        <a:ext cx="886927" cy="1175475"/>
      </dsp:txXfrm>
    </dsp:sp>
    <dsp:sp modelId="{C70BB71F-A114-4685-9429-29030D678C20}">
      <dsp:nvSpPr>
        <dsp:cNvPr id="0" name=""/>
        <dsp:cNvSpPr/>
      </dsp:nvSpPr>
      <dsp:spPr>
        <a:xfrm>
          <a:off x="968422" y="1723111"/>
          <a:ext cx="1063810" cy="1063835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1124213" y="1878906"/>
        <a:ext cx="752228" cy="752245"/>
      </dsp:txXfrm>
    </dsp:sp>
    <dsp:sp modelId="{91E8B551-5BCC-437C-9159-4F390E49CDEB}">
      <dsp:nvSpPr>
        <dsp:cNvPr id="0" name=""/>
        <dsp:cNvSpPr/>
      </dsp:nvSpPr>
      <dsp:spPr>
        <a:xfrm>
          <a:off x="576071" y="2612525"/>
          <a:ext cx="522551" cy="522342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CD152D0-F225-4325-9CA0-0E99BCB1802E}">
      <dsp:nvSpPr>
        <dsp:cNvPr id="0" name=""/>
        <dsp:cNvSpPr/>
      </dsp:nvSpPr>
      <dsp:spPr>
        <a:xfrm>
          <a:off x="2119532" y="1932371"/>
          <a:ext cx="304052" cy="303854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2F8850-4B06-4942-BD48-0D1E377F0A65}">
      <dsp:nvSpPr>
        <dsp:cNvPr id="0" name=""/>
        <dsp:cNvSpPr/>
      </dsp:nvSpPr>
      <dsp:spPr>
        <a:xfrm>
          <a:off x="2006541" y="2358506"/>
          <a:ext cx="1063810" cy="106383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2162332" y="2514301"/>
        <a:ext cx="752228" cy="752245"/>
      </dsp:txXfrm>
    </dsp:sp>
    <dsp:sp modelId="{9B732E20-E788-43A9-86C1-E6FBD2DBE223}">
      <dsp:nvSpPr>
        <dsp:cNvPr id="0" name=""/>
        <dsp:cNvSpPr/>
      </dsp:nvSpPr>
      <dsp:spPr>
        <a:xfrm>
          <a:off x="2117786" y="3487403"/>
          <a:ext cx="304052" cy="30385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8C573CB-D074-4F3A-BF05-8BFD1787BDB9}">
      <dsp:nvSpPr>
        <dsp:cNvPr id="0" name=""/>
        <dsp:cNvSpPr/>
      </dsp:nvSpPr>
      <dsp:spPr>
        <a:xfrm>
          <a:off x="987378" y="2966444"/>
          <a:ext cx="1063810" cy="1063835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1143169" y="3122239"/>
        <a:ext cx="752228" cy="752245"/>
      </dsp:txXfrm>
    </dsp:sp>
    <dsp:sp modelId="{C16E95DA-D6E1-4F23-A631-C418AF045F1B}">
      <dsp:nvSpPr>
        <dsp:cNvPr id="0" name=""/>
        <dsp:cNvSpPr/>
      </dsp:nvSpPr>
      <dsp:spPr>
        <a:xfrm>
          <a:off x="7244080" y="1907376"/>
          <a:ext cx="1960880" cy="1960525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7531244" y="2194488"/>
        <a:ext cx="1386552" cy="1386301"/>
      </dsp:txXfrm>
    </dsp:sp>
    <dsp:sp modelId="{92EE50AF-BE35-4E56-B992-D1DEF206FBA6}">
      <dsp:nvSpPr>
        <dsp:cNvPr id="0" name=""/>
        <dsp:cNvSpPr/>
      </dsp:nvSpPr>
      <dsp:spPr>
        <a:xfrm>
          <a:off x="630935" y="4129832"/>
          <a:ext cx="2549144" cy="671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 </a:t>
          </a:r>
          <a:endParaRPr lang="en-US" sz="3100" kern="1200" dirty="0"/>
        </a:p>
      </dsp:txBody>
      <dsp:txXfrm>
        <a:off x="630935" y="4129832"/>
        <a:ext cx="2549144" cy="67168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E5356-0576-4F3F-AF6A-B4945DB9A957}">
      <dsp:nvSpPr>
        <dsp:cNvPr id="0" name=""/>
        <dsp:cNvSpPr/>
      </dsp:nvSpPr>
      <dsp:spPr>
        <a:xfrm>
          <a:off x="1179286" y="0"/>
          <a:ext cx="8669867" cy="541866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D9FFE3-25B9-4437-ABDD-95D32868EBC4}">
      <dsp:nvSpPr>
        <dsp:cNvPr id="0" name=""/>
        <dsp:cNvSpPr/>
      </dsp:nvSpPr>
      <dsp:spPr>
        <a:xfrm>
          <a:off x="2230767" y="3739963"/>
          <a:ext cx="225416" cy="225416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B5899-A318-47B9-AC1A-982E07FC0F0F}">
      <dsp:nvSpPr>
        <dsp:cNvPr id="0" name=""/>
        <dsp:cNvSpPr/>
      </dsp:nvSpPr>
      <dsp:spPr>
        <a:xfrm>
          <a:off x="2343475" y="3852672"/>
          <a:ext cx="2020079" cy="1565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44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Your text here</a:t>
          </a:r>
          <a:endParaRPr lang="en-US" sz="2400" kern="12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sp:txBody>
      <dsp:txXfrm>
        <a:off x="2343475" y="3852672"/>
        <a:ext cx="2020079" cy="1565994"/>
      </dsp:txXfrm>
    </dsp:sp>
    <dsp:sp modelId="{02BD29C6-3E90-462F-9634-5912710007F3}">
      <dsp:nvSpPr>
        <dsp:cNvPr id="0" name=""/>
        <dsp:cNvSpPr/>
      </dsp:nvSpPr>
      <dsp:spPr>
        <a:xfrm>
          <a:off x="4220502" y="2267170"/>
          <a:ext cx="407483" cy="407483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4FF947-70F6-46B9-ACB5-72E3C9771C30}">
      <dsp:nvSpPr>
        <dsp:cNvPr id="0" name=""/>
        <dsp:cNvSpPr/>
      </dsp:nvSpPr>
      <dsp:spPr>
        <a:xfrm>
          <a:off x="4424243" y="2470912"/>
          <a:ext cx="2080768" cy="2947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1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Your text here</a:t>
          </a:r>
          <a:endParaRPr lang="en-US" sz="2400" kern="12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sp:txBody>
      <dsp:txXfrm>
        <a:off x="4424243" y="2470912"/>
        <a:ext cx="2080768" cy="2947754"/>
      </dsp:txXfrm>
    </dsp:sp>
    <dsp:sp modelId="{28C6C551-CBA7-4782-8E07-D9F7F449DDB7}">
      <dsp:nvSpPr>
        <dsp:cNvPr id="0" name=""/>
        <dsp:cNvSpPr/>
      </dsp:nvSpPr>
      <dsp:spPr>
        <a:xfrm>
          <a:off x="6613385" y="1370922"/>
          <a:ext cx="563541" cy="563541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B6A4F-0FFC-47F0-A565-6832CA77285C}">
      <dsp:nvSpPr>
        <dsp:cNvPr id="0" name=""/>
        <dsp:cNvSpPr/>
      </dsp:nvSpPr>
      <dsp:spPr>
        <a:xfrm>
          <a:off x="6895156" y="1652693"/>
          <a:ext cx="2080768" cy="3765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60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rPr>
            <a:t> your text here</a:t>
          </a:r>
          <a:endParaRPr lang="en-US" sz="2400" kern="1200" dirty="0">
            <a:solidFill>
              <a:schemeClr val="tx2">
                <a:lumMod val="50000"/>
              </a:schemeClr>
            </a:solidFill>
            <a:latin typeface="Bebas Neue" panose="020B0606020202050201" pitchFamily="34" charset="0"/>
          </a:endParaRPr>
        </a:p>
      </dsp:txBody>
      <dsp:txXfrm>
        <a:off x="6895156" y="1652693"/>
        <a:ext cx="2080768" cy="376597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A3471-4246-4293-9B96-765D90EB19B4}">
      <dsp:nvSpPr>
        <dsp:cNvPr id="0" name=""/>
        <dsp:cNvSpPr/>
      </dsp:nvSpPr>
      <dsp:spPr>
        <a:xfrm>
          <a:off x="677333" y="1354666"/>
          <a:ext cx="4064000" cy="4064000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209E1-0AC7-4B2C-82BB-F68470961E7B}">
      <dsp:nvSpPr>
        <dsp:cNvPr id="0" name=""/>
        <dsp:cNvSpPr/>
      </dsp:nvSpPr>
      <dsp:spPr>
        <a:xfrm>
          <a:off x="1490133" y="2167466"/>
          <a:ext cx="2438400" cy="2438400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38178E-7A26-4153-B776-82E674DF3F86}">
      <dsp:nvSpPr>
        <dsp:cNvPr id="0" name=""/>
        <dsp:cNvSpPr/>
      </dsp:nvSpPr>
      <dsp:spPr>
        <a:xfrm>
          <a:off x="2302933" y="2980266"/>
          <a:ext cx="812800" cy="812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7867F-8BAA-41E4-BEE9-EFDB78E25746}">
      <dsp:nvSpPr>
        <dsp:cNvPr id="0" name=""/>
        <dsp:cNvSpPr/>
      </dsp:nvSpPr>
      <dsp:spPr>
        <a:xfrm>
          <a:off x="5418666" y="0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82550" rIns="82550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5418666" y="0"/>
        <a:ext cx="2032000" cy="1185333"/>
      </dsp:txXfrm>
    </dsp:sp>
    <dsp:sp modelId="{52F90CD2-5FE5-43B4-AF1E-239F1D77EFF6}">
      <dsp:nvSpPr>
        <dsp:cNvPr id="0" name=""/>
        <dsp:cNvSpPr/>
      </dsp:nvSpPr>
      <dsp:spPr>
        <a:xfrm>
          <a:off x="4910666" y="592666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FF6B6F-DF3E-4094-A3A5-0BB7D02CBEA5}">
      <dsp:nvSpPr>
        <dsp:cNvPr id="0" name=""/>
        <dsp:cNvSpPr/>
      </dsp:nvSpPr>
      <dsp:spPr>
        <a:xfrm rot="5400000">
          <a:off x="2412322" y="890354"/>
          <a:ext cx="2793322" cy="219930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1D500-2F91-4A46-A9BA-05CC2DBB29A1}">
      <dsp:nvSpPr>
        <dsp:cNvPr id="0" name=""/>
        <dsp:cNvSpPr/>
      </dsp:nvSpPr>
      <dsp:spPr>
        <a:xfrm>
          <a:off x="5418666" y="1185333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82550" rIns="82550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5418666" y="1185333"/>
        <a:ext cx="2032000" cy="1185333"/>
      </dsp:txXfrm>
    </dsp:sp>
    <dsp:sp modelId="{8870D067-79F8-4EDB-91E7-F37970471528}">
      <dsp:nvSpPr>
        <dsp:cNvPr id="0" name=""/>
        <dsp:cNvSpPr/>
      </dsp:nvSpPr>
      <dsp:spPr>
        <a:xfrm>
          <a:off x="4910666" y="1778000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1C961-C901-40EB-B760-9F2F59B17F9E}">
      <dsp:nvSpPr>
        <dsp:cNvPr id="0" name=""/>
        <dsp:cNvSpPr/>
      </dsp:nvSpPr>
      <dsp:spPr>
        <a:xfrm rot="5400000">
          <a:off x="3011898" y="2057196"/>
          <a:ext cx="2176678" cy="161679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09039-4CE0-4114-9A63-C80E8D79FA18}">
      <dsp:nvSpPr>
        <dsp:cNvPr id="0" name=""/>
        <dsp:cNvSpPr/>
      </dsp:nvSpPr>
      <dsp:spPr>
        <a:xfrm>
          <a:off x="5418666" y="2370666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82550" rIns="82550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5418666" y="2370666"/>
        <a:ext cx="2032000" cy="1185333"/>
      </dsp:txXfrm>
    </dsp:sp>
    <dsp:sp modelId="{BF44292F-87B6-44F6-8E02-8370C2778DCC}">
      <dsp:nvSpPr>
        <dsp:cNvPr id="0" name=""/>
        <dsp:cNvSpPr/>
      </dsp:nvSpPr>
      <dsp:spPr>
        <a:xfrm>
          <a:off x="4910666" y="2963333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AE558D-70A6-4FBD-9596-BF8ADDB56192}">
      <dsp:nvSpPr>
        <dsp:cNvPr id="0" name=""/>
        <dsp:cNvSpPr/>
      </dsp:nvSpPr>
      <dsp:spPr>
        <a:xfrm rot="5400000">
          <a:off x="3612218" y="3223090"/>
          <a:ext cx="1555157" cy="103428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8A0DD-4221-4128-853F-793F477687D7}">
      <dsp:nvSpPr>
        <dsp:cNvPr id="0" name=""/>
        <dsp:cNvSpPr/>
      </dsp:nvSpPr>
      <dsp:spPr>
        <a:xfrm rot="5400000">
          <a:off x="2036597" y="321978"/>
          <a:ext cx="2152132" cy="1872355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 rot="-5400000">
        <a:off x="2468260" y="517464"/>
        <a:ext cx="1288805" cy="1481384"/>
      </dsp:txXfrm>
    </dsp:sp>
    <dsp:sp modelId="{710CC001-3EDB-42BB-9E9D-B3DAD548676F}">
      <dsp:nvSpPr>
        <dsp:cNvPr id="0" name=""/>
        <dsp:cNvSpPr/>
      </dsp:nvSpPr>
      <dsp:spPr>
        <a:xfrm>
          <a:off x="5719178" y="431715"/>
          <a:ext cx="2401779" cy="1291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99BBE1-634A-442A-A130-3294FA6A1B56}">
      <dsp:nvSpPr>
        <dsp:cNvPr id="0" name=""/>
        <dsp:cNvSpPr/>
      </dsp:nvSpPr>
      <dsp:spPr>
        <a:xfrm rot="5400000">
          <a:off x="2929673" y="1969197"/>
          <a:ext cx="2152132" cy="18723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3361336" y="2164683"/>
        <a:ext cx="1288805" cy="1481384"/>
      </dsp:txXfrm>
    </dsp:sp>
    <dsp:sp modelId="{07D1B667-62E8-49E2-8EB3-D7E9B1E0DE73}">
      <dsp:nvSpPr>
        <dsp:cNvPr id="0" name=""/>
        <dsp:cNvSpPr/>
      </dsp:nvSpPr>
      <dsp:spPr>
        <a:xfrm rot="5400000">
          <a:off x="4823562" y="1955124"/>
          <a:ext cx="2152132" cy="1872355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 rot="-5400000">
        <a:off x="5255225" y="2150610"/>
        <a:ext cx="1288805" cy="1481384"/>
      </dsp:txXfrm>
    </dsp:sp>
    <dsp:sp modelId="{B3FD9641-E8FB-4EEF-A3FA-EF5D690CC52F}">
      <dsp:nvSpPr>
        <dsp:cNvPr id="0" name=""/>
        <dsp:cNvSpPr/>
      </dsp:nvSpPr>
      <dsp:spPr>
        <a:xfrm>
          <a:off x="373282" y="2258445"/>
          <a:ext cx="2324302" cy="1291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746BE9-41AE-4743-ACA7-1C045A7E4176}">
      <dsp:nvSpPr>
        <dsp:cNvPr id="0" name=""/>
        <dsp:cNvSpPr/>
      </dsp:nvSpPr>
      <dsp:spPr>
        <a:xfrm rot="5400000">
          <a:off x="3883584" y="293893"/>
          <a:ext cx="2152132" cy="1872355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4315247" y="489379"/>
        <a:ext cx="1288805" cy="1481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0B515-76B9-4690-997E-45E35FBDA025}">
      <dsp:nvSpPr>
        <dsp:cNvPr id="0" name=""/>
        <dsp:cNvSpPr/>
      </dsp:nvSpPr>
      <dsp:spPr>
        <a:xfrm>
          <a:off x="1354666" y="0"/>
          <a:ext cx="5418667" cy="5418667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tx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907CC-C31D-428C-84CB-700D98D98B03}">
      <dsp:nvSpPr>
        <dsp:cNvPr id="0" name=""/>
        <dsp:cNvSpPr/>
      </dsp:nvSpPr>
      <dsp:spPr>
        <a:xfrm>
          <a:off x="1706879" y="352213"/>
          <a:ext cx="2167466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1812686" y="458020"/>
        <a:ext cx="1955852" cy="1955852"/>
      </dsp:txXfrm>
    </dsp:sp>
    <dsp:sp modelId="{5D70D4E5-842E-4B81-A8DC-8EC1C6AE1260}">
      <dsp:nvSpPr>
        <dsp:cNvPr id="0" name=""/>
        <dsp:cNvSpPr/>
      </dsp:nvSpPr>
      <dsp:spPr>
        <a:xfrm>
          <a:off x="4253653" y="352213"/>
          <a:ext cx="2167466" cy="2167466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359460" y="458020"/>
        <a:ext cx="1955852" cy="1955852"/>
      </dsp:txXfrm>
    </dsp:sp>
    <dsp:sp modelId="{7F7A9869-D62A-44DC-8BF6-C3ACD0D47DB8}">
      <dsp:nvSpPr>
        <dsp:cNvPr id="0" name=""/>
        <dsp:cNvSpPr/>
      </dsp:nvSpPr>
      <dsp:spPr>
        <a:xfrm>
          <a:off x="1706879" y="2898986"/>
          <a:ext cx="2167466" cy="2167466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1812686" y="3004793"/>
        <a:ext cx="1955852" cy="1955852"/>
      </dsp:txXfrm>
    </dsp:sp>
    <dsp:sp modelId="{30388FE3-A1C0-4302-BF45-7642169EC0D5}">
      <dsp:nvSpPr>
        <dsp:cNvPr id="0" name=""/>
        <dsp:cNvSpPr/>
      </dsp:nvSpPr>
      <dsp:spPr>
        <a:xfrm>
          <a:off x="4253653" y="2898986"/>
          <a:ext cx="2167466" cy="2167466"/>
        </a:xfrm>
        <a:prstGeom prst="round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359460" y="3004793"/>
        <a:ext cx="1955852" cy="1955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E257B1-4994-4958-A871-AD132F27D785}">
      <dsp:nvSpPr>
        <dsp:cNvPr id="0" name=""/>
        <dsp:cNvSpPr/>
      </dsp:nvSpPr>
      <dsp:spPr>
        <a:xfrm>
          <a:off x="2666947" y="1033"/>
          <a:ext cx="2127728" cy="1063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2014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2698107" y="32193"/>
        <a:ext cx="2065408" cy="1001544"/>
      </dsp:txXfrm>
    </dsp:sp>
    <dsp:sp modelId="{522FDBED-C696-4911-B815-499453AC9465}">
      <dsp:nvSpPr>
        <dsp:cNvPr id="0" name=""/>
        <dsp:cNvSpPr/>
      </dsp:nvSpPr>
      <dsp:spPr>
        <a:xfrm rot="3600000">
          <a:off x="4055031" y="1867737"/>
          <a:ext cx="1107799" cy="37235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166737" y="1942207"/>
        <a:ext cx="884387" cy="223412"/>
      </dsp:txXfrm>
    </dsp:sp>
    <dsp:sp modelId="{6F7172A0-61E4-4BA1-BB85-219A894C4306}">
      <dsp:nvSpPr>
        <dsp:cNvPr id="0" name=""/>
        <dsp:cNvSpPr/>
      </dsp:nvSpPr>
      <dsp:spPr>
        <a:xfrm>
          <a:off x="4423186" y="3042929"/>
          <a:ext cx="2127728" cy="1063864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2012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4454346" y="3074089"/>
        <a:ext cx="2065408" cy="1001544"/>
      </dsp:txXfrm>
    </dsp:sp>
    <dsp:sp modelId="{2FDA8FBA-7326-488B-BEEE-D4A5C2BF47E5}">
      <dsp:nvSpPr>
        <dsp:cNvPr id="0" name=""/>
        <dsp:cNvSpPr/>
      </dsp:nvSpPr>
      <dsp:spPr>
        <a:xfrm rot="10800000">
          <a:off x="3176912" y="3388685"/>
          <a:ext cx="1107799" cy="37235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288618" y="3463155"/>
        <a:ext cx="884387" cy="223412"/>
      </dsp:txXfrm>
    </dsp:sp>
    <dsp:sp modelId="{CCBA06EA-90DB-42D2-BD58-FE88C57FA993}">
      <dsp:nvSpPr>
        <dsp:cNvPr id="0" name=""/>
        <dsp:cNvSpPr/>
      </dsp:nvSpPr>
      <dsp:spPr>
        <a:xfrm>
          <a:off x="910708" y="3042929"/>
          <a:ext cx="2127728" cy="1063864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2013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941868" y="3074089"/>
        <a:ext cx="2065408" cy="1001544"/>
      </dsp:txXfrm>
    </dsp:sp>
    <dsp:sp modelId="{B95779B8-4688-400F-AC71-FEF9912942DC}">
      <dsp:nvSpPr>
        <dsp:cNvPr id="0" name=""/>
        <dsp:cNvSpPr/>
      </dsp:nvSpPr>
      <dsp:spPr>
        <a:xfrm rot="18000000">
          <a:off x="2298792" y="1867737"/>
          <a:ext cx="1107799" cy="37235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410498" y="1942207"/>
        <a:ext cx="884387" cy="2234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1C652-6A47-499F-9ADD-F73C19618035}">
      <dsp:nvSpPr>
        <dsp:cNvPr id="0" name=""/>
        <dsp:cNvSpPr/>
      </dsp:nvSpPr>
      <dsp:spPr>
        <a:xfrm>
          <a:off x="2757736" y="0"/>
          <a:ext cx="2290863" cy="229121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598487-BCFE-4EEA-B762-E8DB98618660}">
      <dsp:nvSpPr>
        <dsp:cNvPr id="0" name=""/>
        <dsp:cNvSpPr/>
      </dsp:nvSpPr>
      <dsp:spPr>
        <a:xfrm>
          <a:off x="3264092" y="827196"/>
          <a:ext cx="1272988" cy="636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 </a:t>
          </a:r>
          <a:endParaRPr lang="en-US" sz="4100" kern="1200" dirty="0"/>
        </a:p>
      </dsp:txBody>
      <dsp:txXfrm>
        <a:off x="3264092" y="827196"/>
        <a:ext cx="1272988" cy="636341"/>
      </dsp:txXfrm>
    </dsp:sp>
    <dsp:sp modelId="{E663633B-1DD5-41C5-A508-4F172483594C}">
      <dsp:nvSpPr>
        <dsp:cNvPr id="0" name=""/>
        <dsp:cNvSpPr/>
      </dsp:nvSpPr>
      <dsp:spPr>
        <a:xfrm>
          <a:off x="2121457" y="1316471"/>
          <a:ext cx="2290863" cy="229121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2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D9FE6-551B-44F1-B035-BCEC4F8A52A2}">
      <dsp:nvSpPr>
        <dsp:cNvPr id="0" name=""/>
        <dsp:cNvSpPr/>
      </dsp:nvSpPr>
      <dsp:spPr>
        <a:xfrm>
          <a:off x="2630394" y="2151283"/>
          <a:ext cx="1272988" cy="636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 </a:t>
          </a:r>
          <a:endParaRPr lang="en-US" sz="4100" kern="1200" dirty="0"/>
        </a:p>
      </dsp:txBody>
      <dsp:txXfrm>
        <a:off x="2630394" y="2151283"/>
        <a:ext cx="1272988" cy="636341"/>
      </dsp:txXfrm>
    </dsp:sp>
    <dsp:sp modelId="{0F3EBB3D-C7E8-4E82-A3AF-F4540D7A1C0F}">
      <dsp:nvSpPr>
        <dsp:cNvPr id="0" name=""/>
        <dsp:cNvSpPr/>
      </dsp:nvSpPr>
      <dsp:spPr>
        <a:xfrm>
          <a:off x="2920785" y="2790480"/>
          <a:ext cx="1968206" cy="196899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isometricOffAxis2Left"/>
          <a:lightRig rig="contrasting" dir="t"/>
        </a:scene3d>
        <a:sp3d extrusionH="76200" contourW="12700" prstMaterial="matte">
          <a:bevelT prst="relaxedInset"/>
          <a:extrusionClr>
            <a:schemeClr val="bg1"/>
          </a:extrusionClr>
          <a:contourClr>
            <a:schemeClr val="accent3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474C0-C126-4F3A-9DF9-300CCD562241}">
      <dsp:nvSpPr>
        <dsp:cNvPr id="0" name=""/>
        <dsp:cNvSpPr/>
      </dsp:nvSpPr>
      <dsp:spPr>
        <a:xfrm>
          <a:off x="3267104" y="3477273"/>
          <a:ext cx="1272988" cy="636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 </a:t>
          </a:r>
          <a:endParaRPr lang="en-US" sz="4100" kern="1200" dirty="0"/>
        </a:p>
      </dsp:txBody>
      <dsp:txXfrm>
        <a:off x="3267104" y="3477273"/>
        <a:ext cx="1272988" cy="6363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B3CC1-B4CB-460E-8C14-64D07F884B81}">
      <dsp:nvSpPr>
        <dsp:cNvPr id="0" name=""/>
        <dsp:cNvSpPr/>
      </dsp:nvSpPr>
      <dsp:spPr>
        <a:xfrm>
          <a:off x="1576240" y="291440"/>
          <a:ext cx="3766311" cy="3766311"/>
        </a:xfrm>
        <a:prstGeom prst="pie">
          <a:avLst>
            <a:gd name="adj1" fmla="val 16200000"/>
            <a:gd name="adj2" fmla="val 180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3561176" y="1089540"/>
        <a:ext cx="1345111" cy="1120926"/>
      </dsp:txXfrm>
    </dsp:sp>
    <dsp:sp modelId="{7CDE30B7-70F9-48FD-81AE-B681980FE3D8}">
      <dsp:nvSpPr>
        <dsp:cNvPr id="0" name=""/>
        <dsp:cNvSpPr/>
      </dsp:nvSpPr>
      <dsp:spPr>
        <a:xfrm>
          <a:off x="1498672" y="425951"/>
          <a:ext cx="3766311" cy="3766311"/>
        </a:xfrm>
        <a:prstGeom prst="pie">
          <a:avLst>
            <a:gd name="adj1" fmla="val 1800000"/>
            <a:gd name="adj2" fmla="val 900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2395413" y="2869570"/>
        <a:ext cx="2017666" cy="986414"/>
      </dsp:txXfrm>
    </dsp:sp>
    <dsp:sp modelId="{9FE01E7D-727B-44DB-8BE8-18522ABA79CB}">
      <dsp:nvSpPr>
        <dsp:cNvPr id="0" name=""/>
        <dsp:cNvSpPr/>
      </dsp:nvSpPr>
      <dsp:spPr>
        <a:xfrm>
          <a:off x="1421104" y="291440"/>
          <a:ext cx="3766311" cy="376631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 </a:t>
          </a:r>
          <a:endParaRPr lang="en-US" sz="5900" kern="1200" dirty="0"/>
        </a:p>
      </dsp:txBody>
      <dsp:txXfrm>
        <a:off x="1857369" y="1089540"/>
        <a:ext cx="1345111" cy="1120926"/>
      </dsp:txXfrm>
    </dsp:sp>
    <dsp:sp modelId="{F39222A3-7587-4CB7-A7EE-C7427EE5BECB}">
      <dsp:nvSpPr>
        <dsp:cNvPr id="0" name=""/>
        <dsp:cNvSpPr/>
      </dsp:nvSpPr>
      <dsp:spPr>
        <a:xfrm>
          <a:off x="1343399" y="58288"/>
          <a:ext cx="4232616" cy="42326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B2010-BDAE-4DB7-87D2-7E4AEBBC86F2}">
      <dsp:nvSpPr>
        <dsp:cNvPr id="0" name=""/>
        <dsp:cNvSpPr/>
      </dsp:nvSpPr>
      <dsp:spPr>
        <a:xfrm>
          <a:off x="1265520" y="192561"/>
          <a:ext cx="4232616" cy="42326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0EB2B7-AFDC-434D-B099-3A78AAB4B5E5}">
      <dsp:nvSpPr>
        <dsp:cNvPr id="0" name=""/>
        <dsp:cNvSpPr/>
      </dsp:nvSpPr>
      <dsp:spPr>
        <a:xfrm>
          <a:off x="1187641" y="58288"/>
          <a:ext cx="4232616" cy="42326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6B74C-51C6-429C-AB12-05FC1412176B}">
      <dsp:nvSpPr>
        <dsp:cNvPr id="0" name=""/>
        <dsp:cNvSpPr/>
      </dsp:nvSpPr>
      <dsp:spPr>
        <a:xfrm>
          <a:off x="2164214" y="936737"/>
          <a:ext cx="2333627" cy="2333627"/>
        </a:xfrm>
        <a:prstGeom prst="ellipse">
          <a:avLst/>
        </a:prstGeom>
        <a:solidFill>
          <a:schemeClr val="accent1">
            <a:alpha val="9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2505966" y="1278489"/>
        <a:ext cx="1650123" cy="1650123"/>
      </dsp:txXfrm>
    </dsp:sp>
    <dsp:sp modelId="{DC0AE7F4-3DA4-4A19-8F99-A59283065038}">
      <dsp:nvSpPr>
        <dsp:cNvPr id="0" name=""/>
        <dsp:cNvSpPr/>
      </dsp:nvSpPr>
      <dsp:spPr>
        <a:xfrm>
          <a:off x="2747621" y="416"/>
          <a:ext cx="1166813" cy="1166813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 </a:t>
          </a:r>
          <a:endParaRPr lang="en-US" sz="5000" kern="1200" dirty="0"/>
        </a:p>
      </dsp:txBody>
      <dsp:txXfrm>
        <a:off x="2918497" y="171292"/>
        <a:ext cx="825061" cy="825061"/>
      </dsp:txXfrm>
    </dsp:sp>
    <dsp:sp modelId="{300C68B9-F2A6-4962-AA74-17C057916509}">
      <dsp:nvSpPr>
        <dsp:cNvPr id="0" name=""/>
        <dsp:cNvSpPr/>
      </dsp:nvSpPr>
      <dsp:spPr>
        <a:xfrm>
          <a:off x="4267349" y="1520144"/>
          <a:ext cx="1166813" cy="1166813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 </a:t>
          </a:r>
          <a:endParaRPr lang="en-US" sz="5000" kern="1200" dirty="0"/>
        </a:p>
      </dsp:txBody>
      <dsp:txXfrm>
        <a:off x="4438225" y="1691020"/>
        <a:ext cx="825061" cy="825061"/>
      </dsp:txXfrm>
    </dsp:sp>
    <dsp:sp modelId="{BD6D69E7-2FB7-4B52-AEF4-A19699384552}">
      <dsp:nvSpPr>
        <dsp:cNvPr id="0" name=""/>
        <dsp:cNvSpPr/>
      </dsp:nvSpPr>
      <dsp:spPr>
        <a:xfrm>
          <a:off x="2747621" y="3039872"/>
          <a:ext cx="1166813" cy="1166813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 </a:t>
          </a:r>
          <a:endParaRPr lang="en-US" sz="5000" kern="1200" dirty="0"/>
        </a:p>
      </dsp:txBody>
      <dsp:txXfrm>
        <a:off x="2918497" y="3210748"/>
        <a:ext cx="825061" cy="825061"/>
      </dsp:txXfrm>
    </dsp:sp>
    <dsp:sp modelId="{507206DF-64BD-4DBF-8281-5D61150BD572}">
      <dsp:nvSpPr>
        <dsp:cNvPr id="0" name=""/>
        <dsp:cNvSpPr/>
      </dsp:nvSpPr>
      <dsp:spPr>
        <a:xfrm>
          <a:off x="1227893" y="1520144"/>
          <a:ext cx="1166813" cy="1166813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 </a:t>
          </a:r>
          <a:endParaRPr lang="en-US" sz="5000" kern="1200" dirty="0"/>
        </a:p>
      </dsp:txBody>
      <dsp:txXfrm>
        <a:off x="1398769" y="1691020"/>
        <a:ext cx="825061" cy="8250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47142-B88B-424F-A650-0D5A765C6628}">
      <dsp:nvSpPr>
        <dsp:cNvPr id="0" name=""/>
        <dsp:cNvSpPr/>
      </dsp:nvSpPr>
      <dsp:spPr>
        <a:xfrm>
          <a:off x="1471935" y="2423281"/>
          <a:ext cx="604075" cy="1151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2037" y="0"/>
              </a:lnTo>
              <a:lnTo>
                <a:pt x="302037" y="1151058"/>
              </a:lnTo>
              <a:lnTo>
                <a:pt x="604075" y="1151058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41474" y="2966311"/>
        <a:ext cx="64996" cy="64996"/>
      </dsp:txXfrm>
    </dsp:sp>
    <dsp:sp modelId="{5BE4EBA2-87D2-4FD8-B6F8-F63763B1BB97}">
      <dsp:nvSpPr>
        <dsp:cNvPr id="0" name=""/>
        <dsp:cNvSpPr/>
      </dsp:nvSpPr>
      <dsp:spPr>
        <a:xfrm>
          <a:off x="1471935" y="2377561"/>
          <a:ext cx="6040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4075" y="45720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58871" y="2408179"/>
        <a:ext cx="30203" cy="30203"/>
      </dsp:txXfrm>
    </dsp:sp>
    <dsp:sp modelId="{4CDB22AB-2A8B-40A4-BFFC-C3B361EBAD77}">
      <dsp:nvSpPr>
        <dsp:cNvPr id="0" name=""/>
        <dsp:cNvSpPr/>
      </dsp:nvSpPr>
      <dsp:spPr>
        <a:xfrm>
          <a:off x="1471935" y="1272222"/>
          <a:ext cx="604075" cy="1151058"/>
        </a:xfrm>
        <a:custGeom>
          <a:avLst/>
          <a:gdLst/>
          <a:ahLst/>
          <a:cxnLst/>
          <a:rect l="0" t="0" r="0" b="0"/>
          <a:pathLst>
            <a:path>
              <a:moveTo>
                <a:pt x="0" y="1151058"/>
              </a:moveTo>
              <a:lnTo>
                <a:pt x="302037" y="1151058"/>
              </a:lnTo>
              <a:lnTo>
                <a:pt x="302037" y="0"/>
              </a:lnTo>
              <a:lnTo>
                <a:pt x="604075" y="0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41474" y="1815253"/>
        <a:ext cx="64996" cy="64996"/>
      </dsp:txXfrm>
    </dsp:sp>
    <dsp:sp modelId="{5A2036BD-28B1-47A2-8950-B30AD0C87495}">
      <dsp:nvSpPr>
        <dsp:cNvPr id="0" name=""/>
        <dsp:cNvSpPr/>
      </dsp:nvSpPr>
      <dsp:spPr>
        <a:xfrm rot="16200000">
          <a:off x="-1411768" y="1962857"/>
          <a:ext cx="4846562" cy="920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</a:t>
          </a:r>
          <a:endParaRPr lang="en-US" sz="3200" kern="1200" dirty="0"/>
        </a:p>
      </dsp:txBody>
      <dsp:txXfrm>
        <a:off x="-1411768" y="1962857"/>
        <a:ext cx="4846562" cy="920846"/>
      </dsp:txXfrm>
    </dsp:sp>
    <dsp:sp modelId="{F6FB5295-9529-4704-9BC6-BB7327F79681}">
      <dsp:nvSpPr>
        <dsp:cNvPr id="0" name=""/>
        <dsp:cNvSpPr/>
      </dsp:nvSpPr>
      <dsp:spPr>
        <a:xfrm>
          <a:off x="2076010" y="811799"/>
          <a:ext cx="3657586" cy="920846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 </a:t>
          </a:r>
          <a:endParaRPr lang="en-US" sz="3200" kern="1200" dirty="0">
            <a:latin typeface="Bebas Neue" panose="020B0606020202050201" pitchFamily="34" charset="0"/>
          </a:endParaRPr>
        </a:p>
      </dsp:txBody>
      <dsp:txXfrm>
        <a:off x="2076010" y="811799"/>
        <a:ext cx="3657586" cy="920846"/>
      </dsp:txXfrm>
    </dsp:sp>
    <dsp:sp modelId="{5605C233-11D8-4AEB-948C-11D75975D535}">
      <dsp:nvSpPr>
        <dsp:cNvPr id="0" name=""/>
        <dsp:cNvSpPr/>
      </dsp:nvSpPr>
      <dsp:spPr>
        <a:xfrm>
          <a:off x="2076010" y="1962857"/>
          <a:ext cx="3657586" cy="920846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</a:t>
          </a:r>
          <a:endParaRPr lang="en-US" sz="3200" kern="1200" dirty="0"/>
        </a:p>
      </dsp:txBody>
      <dsp:txXfrm>
        <a:off x="2076010" y="1962857"/>
        <a:ext cx="3657586" cy="920846"/>
      </dsp:txXfrm>
    </dsp:sp>
    <dsp:sp modelId="{CDD4B805-11D4-4C44-BB62-4EF6B585C3F2}">
      <dsp:nvSpPr>
        <dsp:cNvPr id="0" name=""/>
        <dsp:cNvSpPr/>
      </dsp:nvSpPr>
      <dsp:spPr>
        <a:xfrm>
          <a:off x="2076010" y="3113916"/>
          <a:ext cx="3657586" cy="920846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Bebas Neue" panose="020B0606020202050201" pitchFamily="34" charset="0"/>
            </a:rPr>
            <a:t>Your text here</a:t>
          </a:r>
          <a:endParaRPr lang="en-US" sz="3200" kern="1200" dirty="0"/>
        </a:p>
      </dsp:txBody>
      <dsp:txXfrm>
        <a:off x="2076010" y="3113916"/>
        <a:ext cx="3657586" cy="9208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68B7C-53A4-485F-A43F-F340E7E0EC0F}">
      <dsp:nvSpPr>
        <dsp:cNvPr id="0" name=""/>
        <dsp:cNvSpPr/>
      </dsp:nvSpPr>
      <dsp:spPr>
        <a:xfrm>
          <a:off x="2885475" y="1419878"/>
          <a:ext cx="924524" cy="668331"/>
        </a:xfrm>
        <a:custGeom>
          <a:avLst/>
          <a:gdLst/>
          <a:ahLst/>
          <a:cxnLst/>
          <a:rect l="0" t="0" r="0" b="0"/>
          <a:pathLst>
            <a:path>
              <a:moveTo>
                <a:pt x="924524" y="0"/>
              </a:moveTo>
              <a:lnTo>
                <a:pt x="924524" y="668331"/>
              </a:lnTo>
              <a:lnTo>
                <a:pt x="0" y="668331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7FCAC-2CE0-41A5-8BD3-10291AB2F83E}">
      <dsp:nvSpPr>
        <dsp:cNvPr id="0" name=""/>
        <dsp:cNvSpPr/>
      </dsp:nvSpPr>
      <dsp:spPr>
        <a:xfrm>
          <a:off x="3810000" y="1419878"/>
          <a:ext cx="2695602" cy="2049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5633"/>
              </a:lnTo>
              <a:lnTo>
                <a:pt x="2695602" y="1815633"/>
              </a:lnTo>
              <a:lnTo>
                <a:pt x="2695602" y="2049549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C31AB-4FE2-451D-86B3-945A149C6AB0}">
      <dsp:nvSpPr>
        <dsp:cNvPr id="0" name=""/>
        <dsp:cNvSpPr/>
      </dsp:nvSpPr>
      <dsp:spPr>
        <a:xfrm>
          <a:off x="3764280" y="1419878"/>
          <a:ext cx="91440" cy="20495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49549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1CB90-5B32-4EEE-9BA0-C6E593A5C85F}">
      <dsp:nvSpPr>
        <dsp:cNvPr id="0" name=""/>
        <dsp:cNvSpPr/>
      </dsp:nvSpPr>
      <dsp:spPr>
        <a:xfrm>
          <a:off x="1114397" y="1419878"/>
          <a:ext cx="2695602" cy="2049549"/>
        </a:xfrm>
        <a:custGeom>
          <a:avLst/>
          <a:gdLst/>
          <a:ahLst/>
          <a:cxnLst/>
          <a:rect l="0" t="0" r="0" b="0"/>
          <a:pathLst>
            <a:path>
              <a:moveTo>
                <a:pt x="2695602" y="0"/>
              </a:moveTo>
              <a:lnTo>
                <a:pt x="2695602" y="1815633"/>
              </a:lnTo>
              <a:lnTo>
                <a:pt x="0" y="1815633"/>
              </a:lnTo>
              <a:lnTo>
                <a:pt x="0" y="2049549"/>
              </a:lnTo>
            </a:path>
          </a:pathLst>
        </a:cu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F59FB-8815-4DC1-B6F8-35B392D050AF}">
      <dsp:nvSpPr>
        <dsp:cNvPr id="0" name=""/>
        <dsp:cNvSpPr/>
      </dsp:nvSpPr>
      <dsp:spPr>
        <a:xfrm>
          <a:off x="3253057" y="305992"/>
          <a:ext cx="1113885" cy="111388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9DB3A6-8F92-4332-B7CC-7125EAC9E079}">
      <dsp:nvSpPr>
        <dsp:cNvPr id="0" name=""/>
        <dsp:cNvSpPr/>
      </dsp:nvSpPr>
      <dsp:spPr>
        <a:xfrm>
          <a:off x="3253057" y="305992"/>
          <a:ext cx="1113885" cy="111388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2461D-F9A2-4C7A-9BD1-311001AEE245}">
      <dsp:nvSpPr>
        <dsp:cNvPr id="0" name=""/>
        <dsp:cNvSpPr/>
      </dsp:nvSpPr>
      <dsp:spPr>
        <a:xfrm>
          <a:off x="2696114" y="506492"/>
          <a:ext cx="2227770" cy="7128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2696114" y="506492"/>
        <a:ext cx="2227770" cy="712886"/>
      </dsp:txXfrm>
    </dsp:sp>
    <dsp:sp modelId="{61656173-D585-450D-A86D-83B24F604867}">
      <dsp:nvSpPr>
        <dsp:cNvPr id="0" name=""/>
        <dsp:cNvSpPr/>
      </dsp:nvSpPr>
      <dsp:spPr>
        <a:xfrm>
          <a:off x="557454" y="3469427"/>
          <a:ext cx="1113885" cy="111388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069A2-B92E-4C60-ABDC-1E683C19D377}">
      <dsp:nvSpPr>
        <dsp:cNvPr id="0" name=""/>
        <dsp:cNvSpPr/>
      </dsp:nvSpPr>
      <dsp:spPr>
        <a:xfrm>
          <a:off x="557454" y="3469427"/>
          <a:ext cx="1113885" cy="111388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0D0B0A-F922-42C5-9646-E81EC054FB8C}">
      <dsp:nvSpPr>
        <dsp:cNvPr id="0" name=""/>
        <dsp:cNvSpPr/>
      </dsp:nvSpPr>
      <dsp:spPr>
        <a:xfrm>
          <a:off x="511" y="3669927"/>
          <a:ext cx="2227770" cy="7128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511" y="3669927"/>
        <a:ext cx="2227770" cy="712886"/>
      </dsp:txXfrm>
    </dsp:sp>
    <dsp:sp modelId="{4DF581B9-1A18-4203-81B6-68C7D4846386}">
      <dsp:nvSpPr>
        <dsp:cNvPr id="0" name=""/>
        <dsp:cNvSpPr/>
      </dsp:nvSpPr>
      <dsp:spPr>
        <a:xfrm>
          <a:off x="3253057" y="3469427"/>
          <a:ext cx="1113885" cy="111388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8AF89B-A861-4276-899C-F519183FDD91}">
      <dsp:nvSpPr>
        <dsp:cNvPr id="0" name=""/>
        <dsp:cNvSpPr/>
      </dsp:nvSpPr>
      <dsp:spPr>
        <a:xfrm>
          <a:off x="3253057" y="3469427"/>
          <a:ext cx="1113885" cy="111388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010E8-5B8B-4E96-B47F-C89E1D95DBE2}">
      <dsp:nvSpPr>
        <dsp:cNvPr id="0" name=""/>
        <dsp:cNvSpPr/>
      </dsp:nvSpPr>
      <dsp:spPr>
        <a:xfrm>
          <a:off x="2696114" y="3669927"/>
          <a:ext cx="2227770" cy="7128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2696114" y="3669927"/>
        <a:ext cx="2227770" cy="712886"/>
      </dsp:txXfrm>
    </dsp:sp>
    <dsp:sp modelId="{C7C9A57C-C612-429D-929F-9519B336CBF8}">
      <dsp:nvSpPr>
        <dsp:cNvPr id="0" name=""/>
        <dsp:cNvSpPr/>
      </dsp:nvSpPr>
      <dsp:spPr>
        <a:xfrm>
          <a:off x="5948660" y="3469427"/>
          <a:ext cx="1113885" cy="111388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C7F89-9B52-4500-AD0D-3B450F95AF0E}">
      <dsp:nvSpPr>
        <dsp:cNvPr id="0" name=""/>
        <dsp:cNvSpPr/>
      </dsp:nvSpPr>
      <dsp:spPr>
        <a:xfrm>
          <a:off x="5948660" y="3469427"/>
          <a:ext cx="1113885" cy="111388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86E8E-EC22-4A0F-AB52-61D271C38575}">
      <dsp:nvSpPr>
        <dsp:cNvPr id="0" name=""/>
        <dsp:cNvSpPr/>
      </dsp:nvSpPr>
      <dsp:spPr>
        <a:xfrm>
          <a:off x="5391717" y="3669927"/>
          <a:ext cx="2227770" cy="7128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5391717" y="3669927"/>
        <a:ext cx="2227770" cy="712886"/>
      </dsp:txXfrm>
    </dsp:sp>
    <dsp:sp modelId="{C96120B2-BA8F-4BA1-82D3-748C2AF97CB6}">
      <dsp:nvSpPr>
        <dsp:cNvPr id="0" name=""/>
        <dsp:cNvSpPr/>
      </dsp:nvSpPr>
      <dsp:spPr>
        <a:xfrm>
          <a:off x="1905255" y="1887710"/>
          <a:ext cx="1113885" cy="111388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09657-5F53-4F27-B3E7-64A4A50C370E}">
      <dsp:nvSpPr>
        <dsp:cNvPr id="0" name=""/>
        <dsp:cNvSpPr/>
      </dsp:nvSpPr>
      <dsp:spPr>
        <a:xfrm>
          <a:off x="1905255" y="1887710"/>
          <a:ext cx="1113885" cy="111388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E4677-AA9D-49B2-B8C4-133A4448DCF0}">
      <dsp:nvSpPr>
        <dsp:cNvPr id="0" name=""/>
        <dsp:cNvSpPr/>
      </dsp:nvSpPr>
      <dsp:spPr>
        <a:xfrm>
          <a:off x="1348313" y="2088209"/>
          <a:ext cx="2227770" cy="7128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1348313" y="2088209"/>
        <a:ext cx="2227770" cy="7128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E46ADF-7BB5-4F88-A84E-DE4136134FDB}">
      <dsp:nvSpPr>
        <dsp:cNvPr id="0" name=""/>
        <dsp:cNvSpPr/>
      </dsp:nvSpPr>
      <dsp:spPr>
        <a:xfrm>
          <a:off x="3210" y="1098765"/>
          <a:ext cx="3221136" cy="322113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270" tIns="82550" rIns="17727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74934" y="1570489"/>
        <a:ext cx="2277688" cy="2277688"/>
      </dsp:txXfrm>
    </dsp:sp>
    <dsp:sp modelId="{C843A949-F3A0-4A37-ABBF-3D318D8A027E}">
      <dsp:nvSpPr>
        <dsp:cNvPr id="0" name=""/>
        <dsp:cNvSpPr/>
      </dsp:nvSpPr>
      <dsp:spPr>
        <a:xfrm>
          <a:off x="2580119" y="1098765"/>
          <a:ext cx="3221136" cy="322113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270" tIns="82550" rIns="17727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051843" y="1570489"/>
        <a:ext cx="2277688" cy="2277688"/>
      </dsp:txXfrm>
    </dsp:sp>
    <dsp:sp modelId="{CC72C107-2521-423F-9A33-AD36872C83E0}">
      <dsp:nvSpPr>
        <dsp:cNvPr id="0" name=""/>
        <dsp:cNvSpPr/>
      </dsp:nvSpPr>
      <dsp:spPr>
        <a:xfrm>
          <a:off x="5157028" y="1098765"/>
          <a:ext cx="3221136" cy="3221136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270" tIns="82550" rIns="17727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5628752" y="1570489"/>
        <a:ext cx="2277688" cy="2277688"/>
      </dsp:txXfrm>
    </dsp:sp>
    <dsp:sp modelId="{2E4779C0-94F5-42EF-BD4D-8A5A62862935}">
      <dsp:nvSpPr>
        <dsp:cNvPr id="0" name=""/>
        <dsp:cNvSpPr/>
      </dsp:nvSpPr>
      <dsp:spPr>
        <a:xfrm>
          <a:off x="7733938" y="1098765"/>
          <a:ext cx="3221136" cy="3221136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270" tIns="82550" rIns="17727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8205662" y="1570489"/>
        <a:ext cx="2277688" cy="2277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1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0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0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38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1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0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3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2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1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B5F50-1A89-48E0-858F-63C52434765E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A0268-9FE8-42F2-B51E-4849B5C0B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7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ebas Neue" panose="020B0606020202050201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ebas Neue" panose="020B0606020202050201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ebas Neue" panose="020B0606020202050201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5.png"/><Relationship Id="rId9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27.png"/><Relationship Id="rId9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5.png"/><Relationship Id="rId5" Type="http://schemas.openxmlformats.org/officeDocument/2006/relationships/image" Target="../media/image32.png"/><Relationship Id="rId10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0.png"/><Relationship Id="rId12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43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2.png"/><Relationship Id="rId1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microsoft.com/office/2007/relationships/diagramDrawing" Target="../diagrams/drawing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diagramColors" Target="../diagrams/colors4.xml"/><Relationship Id="rId5" Type="http://schemas.openxmlformats.org/officeDocument/2006/relationships/image" Target="../media/image4.png"/><Relationship Id="rId10" Type="http://schemas.openxmlformats.org/officeDocument/2006/relationships/diagramQuickStyle" Target="../diagrams/quickStyle4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47.pn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microsoft.com/office/2007/relationships/diagramDrawing" Target="../diagrams/drawing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diagramColors" Target="../diagrams/colors5.xml"/><Relationship Id="rId5" Type="http://schemas.openxmlformats.org/officeDocument/2006/relationships/image" Target="../media/image4.png"/><Relationship Id="rId15" Type="http://schemas.openxmlformats.org/officeDocument/2006/relationships/image" Target="../media/image48.png"/><Relationship Id="rId10" Type="http://schemas.openxmlformats.org/officeDocument/2006/relationships/diagramQuickStyle" Target="../diagrams/quickStyle5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5.xml"/><Relationship Id="rId1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49.pn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microsoft.com/office/2007/relationships/diagramDrawing" Target="../diagrams/drawing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diagramColors" Target="../diagrams/colors6.xml"/><Relationship Id="rId5" Type="http://schemas.openxmlformats.org/officeDocument/2006/relationships/image" Target="../media/image4.png"/><Relationship Id="rId10" Type="http://schemas.openxmlformats.org/officeDocument/2006/relationships/diagramQuickStyle" Target="../diagrams/quickStyle6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6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13.png"/><Relationship Id="rId10" Type="http://schemas.microsoft.com/office/2007/relationships/diagramDrawing" Target="../diagrams/drawing7.xml"/><Relationship Id="rId4" Type="http://schemas.openxmlformats.org/officeDocument/2006/relationships/image" Target="../media/image9.png"/><Relationship Id="rId9" Type="http://schemas.openxmlformats.org/officeDocument/2006/relationships/diagramColors" Target="../diagrams/colors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image" Target="../media/image13.png"/><Relationship Id="rId5" Type="http://schemas.openxmlformats.org/officeDocument/2006/relationships/diagramColors" Target="../diagrams/colors8.xml"/><Relationship Id="rId10" Type="http://schemas.openxmlformats.org/officeDocument/2006/relationships/image" Target="../media/image36.png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4.png"/><Relationship Id="rId12" Type="http://schemas.openxmlformats.org/officeDocument/2006/relationships/image" Target="../media/image5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image" Target="../media/image52.png"/><Relationship Id="rId5" Type="http://schemas.openxmlformats.org/officeDocument/2006/relationships/diagramColors" Target="../diagrams/colors9.xml"/><Relationship Id="rId10" Type="http://schemas.openxmlformats.org/officeDocument/2006/relationships/image" Target="../media/image51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image" Target="../media/image30.png"/><Relationship Id="rId3" Type="http://schemas.openxmlformats.org/officeDocument/2006/relationships/image" Target="../media/image4.png"/><Relationship Id="rId7" Type="http://schemas.openxmlformats.org/officeDocument/2006/relationships/diagramLayout" Target="../diagrams/layout10.xml"/><Relationship Id="rId12" Type="http://schemas.openxmlformats.org/officeDocument/2006/relationships/image" Target="../media/image4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11" Type="http://schemas.openxmlformats.org/officeDocument/2006/relationships/image" Target="../media/image40.png"/><Relationship Id="rId5" Type="http://schemas.openxmlformats.org/officeDocument/2006/relationships/image" Target="../media/image13.png"/><Relationship Id="rId10" Type="http://schemas.microsoft.com/office/2007/relationships/diagramDrawing" Target="../diagrams/drawing10.xml"/><Relationship Id="rId4" Type="http://schemas.openxmlformats.org/officeDocument/2006/relationships/image" Target="../media/image9.png"/><Relationship Id="rId9" Type="http://schemas.openxmlformats.org/officeDocument/2006/relationships/diagramColors" Target="../diagrams/colors10.xml"/><Relationship Id="rId1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5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14.png"/><Relationship Id="rId12" Type="http://schemas.openxmlformats.org/officeDocument/2006/relationships/image" Target="../media/image41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image" Target="../media/image29.png"/><Relationship Id="rId5" Type="http://schemas.openxmlformats.org/officeDocument/2006/relationships/diagramColors" Target="../diagrams/colors11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8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14.png"/><Relationship Id="rId12" Type="http://schemas.openxmlformats.org/officeDocument/2006/relationships/image" Target="../media/image5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openxmlformats.org/officeDocument/2006/relationships/image" Target="../media/image29.png"/><Relationship Id="rId5" Type="http://schemas.openxmlformats.org/officeDocument/2006/relationships/diagramColors" Target="../diagrams/colors13.xml"/><Relationship Id="rId10" Type="http://schemas.openxmlformats.org/officeDocument/2006/relationships/image" Target="../media/image56.png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openxmlformats.org/officeDocument/2006/relationships/image" Target="../media/image40.png"/><Relationship Id="rId5" Type="http://schemas.openxmlformats.org/officeDocument/2006/relationships/diagramColors" Target="../diagrams/colors14.xml"/><Relationship Id="rId15" Type="http://schemas.openxmlformats.org/officeDocument/2006/relationships/image" Target="../media/image59.png"/><Relationship Id="rId10" Type="http://schemas.openxmlformats.org/officeDocument/2006/relationships/image" Target="../media/image56.pn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5.png"/><Relationship Id="rId14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1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14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14.png"/><Relationship Id="rId4" Type="http://schemas.openxmlformats.org/officeDocument/2006/relationships/image" Target="../media/image6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0.png"/><Relationship Id="rId4" Type="http://schemas.openxmlformats.org/officeDocument/2006/relationships/image" Target="../media/image1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10" Type="http://schemas.openxmlformats.org/officeDocument/2006/relationships/image" Target="../media/image63.png"/><Relationship Id="rId4" Type="http://schemas.openxmlformats.org/officeDocument/2006/relationships/image" Target="../media/image61.png"/><Relationship Id="rId9" Type="http://schemas.openxmlformats.org/officeDocument/2006/relationships/image" Target="../media/image2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4.png"/><Relationship Id="rId7" Type="http://schemas.openxmlformats.org/officeDocument/2006/relationships/image" Target="../media/image1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40.png"/><Relationship Id="rId10" Type="http://schemas.openxmlformats.org/officeDocument/2006/relationships/image" Target="../media/image13.png"/><Relationship Id="rId4" Type="http://schemas.openxmlformats.org/officeDocument/2006/relationships/image" Target="../media/image38.png"/><Relationship Id="rId9" Type="http://schemas.openxmlformats.org/officeDocument/2006/relationships/image" Target="../media/image9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6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18.png"/><Relationship Id="rId4" Type="http://schemas.openxmlformats.org/officeDocument/2006/relationships/image" Target="../media/image65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11116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biznus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3454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70115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Our portfolio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171026" y="18504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71026" y="39840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342" y="18504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54342" y="39840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37658" y="18504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737658" y="39840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7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70115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Our portfolio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" y="1850490"/>
            <a:ext cx="609600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6000" y="1850490"/>
            <a:ext cx="3283316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0" y="3945536"/>
            <a:ext cx="3283316" cy="209504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379316" y="1850490"/>
            <a:ext cx="2812684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12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70115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Our portfolio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" y="1850490"/>
            <a:ext cx="237744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65243" y="1850490"/>
            <a:ext cx="237744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30486" y="1850490"/>
            <a:ext cx="237744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72523" y="1850490"/>
            <a:ext cx="237744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814560" y="1850490"/>
            <a:ext cx="2377440" cy="419009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10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955911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Our portfolio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2590800"/>
            <a:ext cx="310896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08960" y="2590800"/>
            <a:ext cx="298704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724400"/>
            <a:ext cx="310896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8960" y="4724400"/>
            <a:ext cx="298704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0" y="2590800"/>
            <a:ext cx="298704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083040" y="2590800"/>
            <a:ext cx="310896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96000" y="4724400"/>
            <a:ext cx="298704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083040" y="4724400"/>
            <a:ext cx="3108960" cy="2133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34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28627" y="1657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14627" y="1657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05389" y="1657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286627" y="1657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567865" y="1657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23865" y="3943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709865" y="3943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00627" y="3943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281865" y="3943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563103" y="3943392"/>
            <a:ext cx="228600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0" y="415584"/>
            <a:ext cx="12192000" cy="969924"/>
            <a:chOff x="0" y="633031"/>
            <a:chExt cx="12192000" cy="969924"/>
          </a:xfrm>
        </p:grpSpPr>
        <p:sp>
          <p:nvSpPr>
            <p:cNvPr id="23" name="TextBox 22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Our portfolio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7485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286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572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4952" y="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4952" y="2286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4952" y="4572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96000" y="2286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96000" y="4572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0952" y="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140952" y="2286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40952" y="4572000"/>
            <a:ext cx="3051048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23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0786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3267060"/>
            <a:ext cx="12192000" cy="357533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" y="3267061"/>
            <a:ext cx="12191998" cy="3569025"/>
          </a:xfrm>
          <a:prstGeom prst="rect">
            <a:avLst/>
          </a:prstGeom>
          <a:solidFill>
            <a:schemeClr val="tx2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00" y="1556678"/>
            <a:ext cx="4818743" cy="475884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55743" y="1752411"/>
            <a:ext cx="4484914" cy="28464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62091" y="387968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62092" y="354592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136765" y="354592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62091" y="486826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2092" y="453449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136765" y="4534499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62091" y="585385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62092" y="552009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136765" y="5520092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36" y="3759283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25" y="4747859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25" y="5750924"/>
            <a:ext cx="304800" cy="3048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136765" y="1752411"/>
            <a:ext cx="5746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facilisis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convallis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lacus.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maximus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lacinia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potenti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Curabitur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Vestibulum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sodales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Cras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purus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ullamcorper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efficitur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rutrum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Phasellus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ante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dictum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erat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ante.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felis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9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1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" y="3271832"/>
            <a:ext cx="12192000" cy="358616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" y="3271833"/>
            <a:ext cx="12192000" cy="3608085"/>
          </a:xfrm>
          <a:prstGeom prst="rect">
            <a:avLst/>
          </a:prstGeom>
          <a:solidFill>
            <a:schemeClr val="tx2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120" y="1652889"/>
            <a:ext cx="4818743" cy="475884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612263" y="1848622"/>
            <a:ext cx="4484914" cy="28464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09695" y="393369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09696" y="359993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84369" y="359993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509695" y="492226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9696" y="458850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84369" y="4588506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09695" y="590786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09696" y="557409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584369" y="5574099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0" y="3813290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29" y="4801866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29" y="5804931"/>
            <a:ext cx="304800" cy="3048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97100" y="1702863"/>
            <a:ext cx="5746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facilisis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convallis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lacus.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maximus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lacinia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potenti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Curabitur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Vestibulum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sodales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Cras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purus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ullamcorper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efficitur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rutrum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Phasellus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ante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dictum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erat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ante.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felis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69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1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258690" y="202884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8691" y="169508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333364" y="169508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35" y="1908444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258690" y="301690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58691" y="268314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333364" y="268314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258690" y="4005480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58691" y="3671717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333364" y="3671717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258690" y="499107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58691" y="465731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333364" y="4657310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35" y="2896501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724" y="3885077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724" y="4888142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9" y="1570388"/>
            <a:ext cx="5840903" cy="474443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97023" y="1744756"/>
            <a:ext cx="5588000" cy="314338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689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1" grpId="0" animBg="1"/>
      <p:bldP spid="24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400669" y="209919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0670" y="176543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5343" y="176543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14" y="1978792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400669" y="308725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0670" y="275348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75343" y="2753489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400669" y="407582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00670" y="374206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75343" y="3742065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400669" y="506142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0670" y="472765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75343" y="4727658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14" y="2966849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3" y="3955425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3" y="4958490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86" y="1640736"/>
            <a:ext cx="5840903" cy="474443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324600" y="1815104"/>
            <a:ext cx="5588000" cy="314338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16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1" grpId="0" animBg="1"/>
      <p:bldP spid="24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267053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Presentation index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61050" y="2727729"/>
            <a:ext cx="3559127" cy="276999"/>
            <a:chOff x="647113" y="1796010"/>
            <a:chExt cx="3559127" cy="276999"/>
          </a:xfrm>
        </p:grpSpPr>
        <p:sp>
          <p:nvSpPr>
            <p:cNvPr id="13" name="Oval 12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Our Company Policy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61050" y="3214028"/>
            <a:ext cx="3559127" cy="276999"/>
            <a:chOff x="647113" y="1796010"/>
            <a:chExt cx="3559127" cy="276999"/>
          </a:xfrm>
        </p:grpSpPr>
        <p:sp>
          <p:nvSpPr>
            <p:cNvPr id="16" name="Oval 15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Rules We Will Follow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361050" y="3655946"/>
            <a:ext cx="3559127" cy="276999"/>
            <a:chOff x="647113" y="1796010"/>
            <a:chExt cx="3559127" cy="276999"/>
          </a:xfrm>
        </p:grpSpPr>
        <p:sp>
          <p:nvSpPr>
            <p:cNvPr id="19" name="Oval 18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Strategy That We Made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61050" y="4053483"/>
            <a:ext cx="3559127" cy="276999"/>
            <a:chOff x="647113" y="1796010"/>
            <a:chExt cx="3559127" cy="276999"/>
          </a:xfrm>
        </p:grpSpPr>
        <p:sp>
          <p:nvSpPr>
            <p:cNvPr id="22" name="Oval 21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Hurdles On Our Way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361050" y="4539782"/>
            <a:ext cx="3559127" cy="276999"/>
            <a:chOff x="647113" y="1796010"/>
            <a:chExt cx="3559127" cy="276999"/>
          </a:xfrm>
        </p:grpSpPr>
        <p:sp>
          <p:nvSpPr>
            <p:cNvPr id="25" name="Oval 24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What We Want From Our Staff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361050" y="4981700"/>
            <a:ext cx="3559127" cy="276999"/>
            <a:chOff x="647113" y="1796010"/>
            <a:chExt cx="3559127" cy="276999"/>
          </a:xfrm>
        </p:grpSpPr>
        <p:sp>
          <p:nvSpPr>
            <p:cNvPr id="28" name="Oval 27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Lets Start The Conversation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64086" y="2727729"/>
            <a:ext cx="3559127" cy="276999"/>
            <a:chOff x="647113" y="1796010"/>
            <a:chExt cx="3559127" cy="276999"/>
          </a:xfrm>
        </p:grpSpPr>
        <p:sp>
          <p:nvSpPr>
            <p:cNvPr id="31" name="Oval 30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Our Company Policy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64086" y="3214028"/>
            <a:ext cx="3559127" cy="276999"/>
            <a:chOff x="647113" y="1796010"/>
            <a:chExt cx="3559127" cy="276999"/>
          </a:xfrm>
        </p:grpSpPr>
        <p:sp>
          <p:nvSpPr>
            <p:cNvPr id="34" name="Oval 33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Rules We Will Follow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64086" y="3655946"/>
            <a:ext cx="3559127" cy="276999"/>
            <a:chOff x="647113" y="1796010"/>
            <a:chExt cx="3559127" cy="276999"/>
          </a:xfrm>
        </p:grpSpPr>
        <p:sp>
          <p:nvSpPr>
            <p:cNvPr id="37" name="Oval 36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Strategy That We Made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64086" y="4053483"/>
            <a:ext cx="3559127" cy="276999"/>
            <a:chOff x="647113" y="1796010"/>
            <a:chExt cx="3559127" cy="276999"/>
          </a:xfrm>
        </p:grpSpPr>
        <p:sp>
          <p:nvSpPr>
            <p:cNvPr id="40" name="Oval 39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Hurdles On Our Way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64086" y="4539782"/>
            <a:ext cx="3559127" cy="276999"/>
            <a:chOff x="647113" y="1796010"/>
            <a:chExt cx="3559127" cy="276999"/>
          </a:xfrm>
        </p:grpSpPr>
        <p:sp>
          <p:nvSpPr>
            <p:cNvPr id="43" name="Oval 42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What We Want From Our Staff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564086" y="4981700"/>
            <a:ext cx="3559127" cy="276999"/>
            <a:chOff x="647113" y="1796010"/>
            <a:chExt cx="3559127" cy="276999"/>
          </a:xfrm>
        </p:grpSpPr>
        <p:sp>
          <p:nvSpPr>
            <p:cNvPr id="46" name="Oval 45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Lets Start The Conversation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123213" y="2774788"/>
            <a:ext cx="3559127" cy="276999"/>
            <a:chOff x="647113" y="1796010"/>
            <a:chExt cx="3559127" cy="276999"/>
          </a:xfrm>
        </p:grpSpPr>
        <p:sp>
          <p:nvSpPr>
            <p:cNvPr id="49" name="Oval 48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Our Company Policy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123213" y="3261087"/>
            <a:ext cx="3559127" cy="276999"/>
            <a:chOff x="647113" y="1796010"/>
            <a:chExt cx="3559127" cy="276999"/>
          </a:xfrm>
        </p:grpSpPr>
        <p:sp>
          <p:nvSpPr>
            <p:cNvPr id="52" name="Oval 51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Rules We Will Follow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123213" y="3703005"/>
            <a:ext cx="3559127" cy="276999"/>
            <a:chOff x="647113" y="1796010"/>
            <a:chExt cx="3559127" cy="276999"/>
          </a:xfrm>
        </p:grpSpPr>
        <p:sp>
          <p:nvSpPr>
            <p:cNvPr id="55" name="Oval 54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Strategy That We Made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123213" y="4100542"/>
            <a:ext cx="3559127" cy="276999"/>
            <a:chOff x="647113" y="1796010"/>
            <a:chExt cx="3559127" cy="276999"/>
          </a:xfrm>
        </p:grpSpPr>
        <p:sp>
          <p:nvSpPr>
            <p:cNvPr id="58" name="Oval 57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Hurdles On Our Way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123213" y="4586841"/>
            <a:ext cx="3559127" cy="276999"/>
            <a:chOff x="647113" y="1796010"/>
            <a:chExt cx="3559127" cy="276999"/>
          </a:xfrm>
        </p:grpSpPr>
        <p:sp>
          <p:nvSpPr>
            <p:cNvPr id="61" name="Oval 60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What We Want From Our Staff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123213" y="5028759"/>
            <a:ext cx="3559127" cy="276999"/>
            <a:chOff x="647113" y="1796010"/>
            <a:chExt cx="3559127" cy="276999"/>
          </a:xfrm>
        </p:grpSpPr>
        <p:sp>
          <p:nvSpPr>
            <p:cNvPr id="64" name="Oval 63"/>
            <p:cNvSpPr/>
            <p:nvPr/>
          </p:nvSpPr>
          <p:spPr>
            <a:xfrm>
              <a:off x="647113" y="1843069"/>
              <a:ext cx="182880" cy="18288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46404" y="1796010"/>
              <a:ext cx="33598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Lets Start The Conversation</a:t>
              </a:r>
              <a:endParaRPr lang="en-US" sz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7662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220" y="1363954"/>
            <a:ext cx="2736264" cy="491508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027894" y="1972521"/>
            <a:ext cx="2032000" cy="354956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96802" y="2306284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96803" y="197252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71476" y="1972521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96802" y="3497391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96803" y="316362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071476" y="3163628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96802" y="4688498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96803" y="4354735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071476" y="4354735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36" y="2181731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785" y="3368597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36" y="4589023"/>
            <a:ext cx="304800" cy="3048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928003" y="2306284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28004" y="197252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002677" y="1972521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28003" y="3497391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8004" y="316362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002677" y="3163628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928003" y="4688498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28004" y="4354735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002677" y="4354735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037" y="2181731"/>
            <a:ext cx="304800" cy="304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62" y="3377972"/>
            <a:ext cx="304800" cy="304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609" y="456809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77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9" grpId="0" animBg="1"/>
      <p:bldP spid="22" grpId="0" animBg="1"/>
      <p:bldP spid="28" grpId="0" animBg="1"/>
      <p:bldP spid="31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3" y="1313753"/>
            <a:ext cx="2736264" cy="491508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75657" y="1922320"/>
            <a:ext cx="2032000" cy="354956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23887" y="225608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23888" y="192232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698561" y="192232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23887" y="344719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23888" y="311342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698561" y="3113427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23887" y="463829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23888" y="430453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698561" y="4304534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21" y="2131530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870" y="3318396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21" y="4538822"/>
            <a:ext cx="304800" cy="3048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8555088" y="225608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55089" y="192232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629762" y="1922320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555088" y="344719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55089" y="311342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629762" y="3113427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555088" y="463829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555089" y="430453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7629762" y="4304534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122" y="2131530"/>
            <a:ext cx="304800" cy="304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47" y="3327771"/>
            <a:ext cx="304800" cy="304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694" y="451789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28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9" grpId="0" animBg="1"/>
      <p:bldP spid="22" grpId="0" animBg="1"/>
      <p:bldP spid="28" grpId="0" animBg="1"/>
      <p:bldP spid="31" grpId="0" animBg="1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765" y="36501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mockup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979660" y="2534056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661" y="220029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54334" y="220029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79660" y="372516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79661" y="339140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054334" y="339140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79660" y="491627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661" y="458250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4334" y="4582507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94" y="2409503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43" y="3596369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94" y="4816795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302818" y="2534056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02819" y="220029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0384712" y="2200293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302818" y="372516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02819" y="339140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384712" y="3391400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302818" y="491627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02819" y="458250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0384712" y="4582507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072" y="2410994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072" y="3596369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072" y="4795867"/>
            <a:ext cx="304800" cy="304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326" y="1591726"/>
            <a:ext cx="2736264" cy="4915085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5080000" y="2200293"/>
            <a:ext cx="2032000" cy="3549566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36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6" grpId="0" animBg="1"/>
      <p:bldP spid="29" grpId="0" animBg="1"/>
      <p:bldP spid="32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80812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06563" y="2541878"/>
            <a:ext cx="10578874" cy="2381814"/>
            <a:chOff x="790769" y="2598149"/>
            <a:chExt cx="7706992" cy="1735215"/>
          </a:xfrm>
        </p:grpSpPr>
        <p:grpSp>
          <p:nvGrpSpPr>
            <p:cNvPr id="13" name="Group 12"/>
            <p:cNvGrpSpPr/>
            <p:nvPr/>
          </p:nvGrpSpPr>
          <p:grpSpPr>
            <a:xfrm>
              <a:off x="6641083" y="2598150"/>
              <a:ext cx="1856678" cy="1147931"/>
              <a:chOff x="8854778" y="2035850"/>
              <a:chExt cx="2475570" cy="1530575"/>
            </a:xfrm>
            <a:effectLst>
              <a:outerShdw blurRad="50800" dist="381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8854778" y="2035850"/>
                <a:ext cx="2304635" cy="1153066"/>
              </a:xfrm>
              <a:custGeom>
                <a:avLst/>
                <a:gdLst>
                  <a:gd name="T0" fmla="*/ 115 w 746"/>
                  <a:gd name="T1" fmla="*/ 372 h 372"/>
                  <a:gd name="T2" fmla="*/ 373 w 746"/>
                  <a:gd name="T3" fmla="*/ 114 h 372"/>
                  <a:gd name="T4" fmla="*/ 632 w 746"/>
                  <a:gd name="T5" fmla="*/ 372 h 372"/>
                  <a:gd name="T6" fmla="*/ 746 w 746"/>
                  <a:gd name="T7" fmla="*/ 372 h 372"/>
                  <a:gd name="T8" fmla="*/ 373 w 746"/>
                  <a:gd name="T9" fmla="*/ 0 h 372"/>
                  <a:gd name="T10" fmla="*/ 0 w 746"/>
                  <a:gd name="T11" fmla="*/ 372 h 372"/>
                  <a:gd name="T12" fmla="*/ 115 w 746"/>
                  <a:gd name="T1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372">
                    <a:moveTo>
                      <a:pt x="115" y="372"/>
                    </a:moveTo>
                    <a:cubicBezTo>
                      <a:pt x="115" y="230"/>
                      <a:pt x="231" y="114"/>
                      <a:pt x="373" y="114"/>
                    </a:cubicBezTo>
                    <a:cubicBezTo>
                      <a:pt x="515" y="114"/>
                      <a:pt x="631" y="230"/>
                      <a:pt x="632" y="372"/>
                    </a:cubicBezTo>
                    <a:cubicBezTo>
                      <a:pt x="746" y="372"/>
                      <a:pt x="746" y="372"/>
                      <a:pt x="746" y="372"/>
                    </a:cubicBezTo>
                    <a:cubicBezTo>
                      <a:pt x="746" y="166"/>
                      <a:pt x="579" y="0"/>
                      <a:pt x="373" y="0"/>
                    </a:cubicBezTo>
                    <a:cubicBezTo>
                      <a:pt x="168" y="0"/>
                      <a:pt x="1" y="166"/>
                      <a:pt x="0" y="372"/>
                    </a:cubicBezTo>
                    <a:lnTo>
                      <a:pt x="115" y="37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10800000">
                <a:off x="10651765" y="3126889"/>
                <a:ext cx="678583" cy="439536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177662" y="3184411"/>
              <a:ext cx="1863874" cy="1148953"/>
              <a:chOff x="6903549" y="2817532"/>
              <a:chExt cx="2485165" cy="1531937"/>
            </a:xfrm>
            <a:effectLst>
              <a:outerShdw blurRad="50800" dist="38100" dir="16200000" rotWithShape="0">
                <a:prstClr val="black">
                  <a:alpha val="25000"/>
                </a:prstClr>
              </a:outerShdw>
            </a:effectLst>
          </p:grpSpPr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6903549" y="3196403"/>
                <a:ext cx="2306132" cy="1153066"/>
              </a:xfrm>
              <a:custGeom>
                <a:avLst/>
                <a:gdLst>
                  <a:gd name="T0" fmla="*/ 631 w 746"/>
                  <a:gd name="T1" fmla="*/ 0 h 372"/>
                  <a:gd name="T2" fmla="*/ 373 w 746"/>
                  <a:gd name="T3" fmla="*/ 258 h 372"/>
                  <a:gd name="T4" fmla="*/ 114 w 746"/>
                  <a:gd name="T5" fmla="*/ 0 h 372"/>
                  <a:gd name="T6" fmla="*/ 0 w 746"/>
                  <a:gd name="T7" fmla="*/ 0 h 372"/>
                  <a:gd name="T8" fmla="*/ 373 w 746"/>
                  <a:gd name="T9" fmla="*/ 372 h 372"/>
                  <a:gd name="T10" fmla="*/ 746 w 746"/>
                  <a:gd name="T11" fmla="*/ 0 h 372"/>
                  <a:gd name="T12" fmla="*/ 631 w 746"/>
                  <a:gd name="T1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372">
                    <a:moveTo>
                      <a:pt x="631" y="0"/>
                    </a:moveTo>
                    <a:cubicBezTo>
                      <a:pt x="631" y="142"/>
                      <a:pt x="515" y="258"/>
                      <a:pt x="373" y="258"/>
                    </a:cubicBezTo>
                    <a:cubicBezTo>
                      <a:pt x="230" y="258"/>
                      <a:pt x="115" y="142"/>
                      <a:pt x="1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6"/>
                      <a:pt x="167" y="372"/>
                      <a:pt x="373" y="372"/>
                    </a:cubicBezTo>
                    <a:cubicBezTo>
                      <a:pt x="578" y="372"/>
                      <a:pt x="745" y="206"/>
                      <a:pt x="746" y="0"/>
                    </a:cubicBez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Isosceles Triangle 24"/>
              <p:cNvSpPr/>
              <p:nvPr/>
            </p:nvSpPr>
            <p:spPr>
              <a:xfrm>
                <a:off x="8710131" y="2817532"/>
                <a:ext cx="678583" cy="439536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713118" y="2598149"/>
              <a:ext cx="1859144" cy="1147931"/>
              <a:chOff x="4950824" y="2035850"/>
              <a:chExt cx="2478858" cy="1530574"/>
            </a:xfrm>
            <a:effectLst>
              <a:outerShdw blurRad="50800" dist="381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950824" y="2035850"/>
                <a:ext cx="2306132" cy="1153066"/>
              </a:xfrm>
              <a:custGeom>
                <a:avLst/>
                <a:gdLst>
                  <a:gd name="T0" fmla="*/ 114 w 746"/>
                  <a:gd name="T1" fmla="*/ 372 h 372"/>
                  <a:gd name="T2" fmla="*/ 373 w 746"/>
                  <a:gd name="T3" fmla="*/ 114 h 372"/>
                  <a:gd name="T4" fmla="*/ 632 w 746"/>
                  <a:gd name="T5" fmla="*/ 372 h 372"/>
                  <a:gd name="T6" fmla="*/ 746 w 746"/>
                  <a:gd name="T7" fmla="*/ 372 h 372"/>
                  <a:gd name="T8" fmla="*/ 373 w 746"/>
                  <a:gd name="T9" fmla="*/ 0 h 372"/>
                  <a:gd name="T10" fmla="*/ 0 w 746"/>
                  <a:gd name="T11" fmla="*/ 372 h 372"/>
                  <a:gd name="T12" fmla="*/ 114 w 746"/>
                  <a:gd name="T1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372">
                    <a:moveTo>
                      <a:pt x="114" y="372"/>
                    </a:moveTo>
                    <a:cubicBezTo>
                      <a:pt x="115" y="230"/>
                      <a:pt x="231" y="114"/>
                      <a:pt x="373" y="114"/>
                    </a:cubicBezTo>
                    <a:cubicBezTo>
                      <a:pt x="515" y="114"/>
                      <a:pt x="631" y="230"/>
                      <a:pt x="632" y="372"/>
                    </a:cubicBezTo>
                    <a:cubicBezTo>
                      <a:pt x="746" y="372"/>
                      <a:pt x="746" y="372"/>
                      <a:pt x="746" y="372"/>
                    </a:cubicBezTo>
                    <a:cubicBezTo>
                      <a:pt x="745" y="166"/>
                      <a:pt x="579" y="0"/>
                      <a:pt x="373" y="0"/>
                    </a:cubicBezTo>
                    <a:cubicBezTo>
                      <a:pt x="167" y="0"/>
                      <a:pt x="1" y="166"/>
                      <a:pt x="0" y="372"/>
                    </a:cubicBezTo>
                    <a:lnTo>
                      <a:pt x="114" y="37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10800000">
                <a:off x="6751099" y="3126888"/>
                <a:ext cx="678583" cy="439536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255314" y="3184410"/>
              <a:ext cx="1867793" cy="1148954"/>
              <a:chOff x="3007084" y="2817531"/>
              <a:chExt cx="2490391" cy="1531938"/>
            </a:xfrm>
            <a:effectLst>
              <a:outerShdw blurRad="50800" dist="38100" dir="16200000" rotWithShape="0">
                <a:prstClr val="black">
                  <a:alpha val="25000"/>
                </a:prstClr>
              </a:outerShdw>
            </a:effectLst>
          </p:grpSpPr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3007084" y="3196403"/>
                <a:ext cx="2306132" cy="1153066"/>
              </a:xfrm>
              <a:custGeom>
                <a:avLst/>
                <a:gdLst>
                  <a:gd name="T0" fmla="*/ 631 w 746"/>
                  <a:gd name="T1" fmla="*/ 0 h 372"/>
                  <a:gd name="T2" fmla="*/ 373 w 746"/>
                  <a:gd name="T3" fmla="*/ 258 h 372"/>
                  <a:gd name="T4" fmla="*/ 114 w 746"/>
                  <a:gd name="T5" fmla="*/ 0 h 372"/>
                  <a:gd name="T6" fmla="*/ 0 w 746"/>
                  <a:gd name="T7" fmla="*/ 0 h 372"/>
                  <a:gd name="T8" fmla="*/ 373 w 746"/>
                  <a:gd name="T9" fmla="*/ 372 h 372"/>
                  <a:gd name="T10" fmla="*/ 746 w 746"/>
                  <a:gd name="T11" fmla="*/ 0 h 372"/>
                  <a:gd name="T12" fmla="*/ 631 w 746"/>
                  <a:gd name="T1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372">
                    <a:moveTo>
                      <a:pt x="631" y="0"/>
                    </a:moveTo>
                    <a:cubicBezTo>
                      <a:pt x="631" y="142"/>
                      <a:pt x="515" y="258"/>
                      <a:pt x="373" y="258"/>
                    </a:cubicBezTo>
                    <a:cubicBezTo>
                      <a:pt x="230" y="258"/>
                      <a:pt x="115" y="142"/>
                      <a:pt x="1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6"/>
                      <a:pt x="167" y="372"/>
                      <a:pt x="373" y="372"/>
                    </a:cubicBezTo>
                    <a:cubicBezTo>
                      <a:pt x="578" y="372"/>
                      <a:pt x="745" y="206"/>
                      <a:pt x="746" y="0"/>
                    </a:cubicBez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>
                <a:off x="4818892" y="2817531"/>
                <a:ext cx="678583" cy="439536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790769" y="2598149"/>
              <a:ext cx="1852337" cy="1147931"/>
              <a:chOff x="1054359" y="2035850"/>
              <a:chExt cx="2469782" cy="1530574"/>
            </a:xfrm>
            <a:effectLst>
              <a:outerShdw blurRad="50800" dist="38100" dir="5400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1054359" y="2035850"/>
                <a:ext cx="2304635" cy="1153066"/>
              </a:xfrm>
              <a:custGeom>
                <a:avLst/>
                <a:gdLst>
                  <a:gd name="T0" fmla="*/ 114 w 746"/>
                  <a:gd name="T1" fmla="*/ 372 h 372"/>
                  <a:gd name="T2" fmla="*/ 373 w 746"/>
                  <a:gd name="T3" fmla="*/ 114 h 372"/>
                  <a:gd name="T4" fmla="*/ 632 w 746"/>
                  <a:gd name="T5" fmla="*/ 372 h 372"/>
                  <a:gd name="T6" fmla="*/ 746 w 746"/>
                  <a:gd name="T7" fmla="*/ 372 h 372"/>
                  <a:gd name="T8" fmla="*/ 373 w 746"/>
                  <a:gd name="T9" fmla="*/ 0 h 372"/>
                  <a:gd name="T10" fmla="*/ 0 w 746"/>
                  <a:gd name="T11" fmla="*/ 372 h 372"/>
                  <a:gd name="T12" fmla="*/ 114 w 746"/>
                  <a:gd name="T1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372">
                    <a:moveTo>
                      <a:pt x="114" y="372"/>
                    </a:moveTo>
                    <a:cubicBezTo>
                      <a:pt x="115" y="230"/>
                      <a:pt x="231" y="114"/>
                      <a:pt x="373" y="114"/>
                    </a:cubicBezTo>
                    <a:cubicBezTo>
                      <a:pt x="515" y="114"/>
                      <a:pt x="631" y="230"/>
                      <a:pt x="632" y="372"/>
                    </a:cubicBezTo>
                    <a:cubicBezTo>
                      <a:pt x="746" y="372"/>
                      <a:pt x="746" y="372"/>
                      <a:pt x="746" y="372"/>
                    </a:cubicBezTo>
                    <a:cubicBezTo>
                      <a:pt x="745" y="166"/>
                      <a:pt x="579" y="0"/>
                      <a:pt x="373" y="0"/>
                    </a:cubicBezTo>
                    <a:cubicBezTo>
                      <a:pt x="167" y="0"/>
                      <a:pt x="1" y="166"/>
                      <a:pt x="0" y="372"/>
                    </a:cubicBezTo>
                    <a:lnTo>
                      <a:pt x="114" y="37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10800000">
                <a:off x="2845558" y="3126888"/>
                <a:ext cx="678583" cy="439536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/>
              </a:p>
            </p:txBody>
          </p:sp>
        </p:grpSp>
      </p:grpSp>
      <p:sp>
        <p:nvSpPr>
          <p:cNvPr id="28" name="Oval 27"/>
          <p:cNvSpPr/>
          <p:nvPr/>
        </p:nvSpPr>
        <p:spPr>
          <a:xfrm>
            <a:off x="3413877" y="3204731"/>
            <a:ext cx="1188720" cy="118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410570" y="3134571"/>
            <a:ext cx="1188720" cy="11887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378693" y="3070715"/>
            <a:ext cx="1188720" cy="11887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434535" y="3184071"/>
            <a:ext cx="1188720" cy="11887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9431132" y="3070715"/>
            <a:ext cx="1188720" cy="11887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203054" y="4675631"/>
            <a:ext cx="1447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03054" y="4341868"/>
            <a:ext cx="144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85802" y="4737520"/>
            <a:ext cx="1447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85802" y="4403757"/>
            <a:ext cx="144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297116" y="4727214"/>
            <a:ext cx="1447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97116" y="4393451"/>
            <a:ext cx="144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314947" y="2194461"/>
            <a:ext cx="1447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14947" y="1860698"/>
            <a:ext cx="144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314941" y="2193179"/>
            <a:ext cx="1447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14941" y="1859416"/>
            <a:ext cx="144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542" y="3526732"/>
            <a:ext cx="304800" cy="3048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03" y="3505207"/>
            <a:ext cx="304800" cy="3048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292" y="3642028"/>
            <a:ext cx="304800" cy="3048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810" y="3642028"/>
            <a:ext cx="304800" cy="3048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9" y="356539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083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648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53262" y="1502584"/>
            <a:ext cx="4685475" cy="4685475"/>
            <a:chOff x="2911079" y="2149079"/>
            <a:chExt cx="3324225" cy="3324225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573191" y="2149079"/>
              <a:ext cx="1176338" cy="1140619"/>
            </a:xfrm>
            <a:custGeom>
              <a:avLst/>
              <a:gdLst>
                <a:gd name="T0" fmla="*/ 690 w 834"/>
                <a:gd name="T1" fmla="*/ 490 h 809"/>
                <a:gd name="T2" fmla="*/ 834 w 834"/>
                <a:gd name="T3" fmla="*/ 346 h 809"/>
                <a:gd name="T4" fmla="*/ 834 w 834"/>
                <a:gd name="T5" fmla="*/ 346 h 809"/>
                <a:gd name="T6" fmla="*/ 0 w 834"/>
                <a:gd name="T7" fmla="*/ 0 h 809"/>
                <a:gd name="T8" fmla="*/ 0 w 834"/>
                <a:gd name="T9" fmla="*/ 656 h 809"/>
                <a:gd name="T10" fmla="*/ 370 w 834"/>
                <a:gd name="T11" fmla="*/ 809 h 809"/>
                <a:gd name="T12" fmla="*/ 370 w 834"/>
                <a:gd name="T13" fmla="*/ 809 h 809"/>
                <a:gd name="T14" fmla="*/ 548 w 834"/>
                <a:gd name="T15" fmla="*/ 632 h 809"/>
                <a:gd name="T16" fmla="*/ 684 w 834"/>
                <a:gd name="T17" fmla="*/ 630 h 809"/>
                <a:gd name="T18" fmla="*/ 690 w 834"/>
                <a:gd name="T19" fmla="*/ 49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4" h="809">
                  <a:moveTo>
                    <a:pt x="690" y="490"/>
                  </a:moveTo>
                  <a:cubicBezTo>
                    <a:pt x="834" y="346"/>
                    <a:pt x="834" y="346"/>
                    <a:pt x="834" y="346"/>
                  </a:cubicBezTo>
                  <a:cubicBezTo>
                    <a:pt x="834" y="346"/>
                    <a:pt x="834" y="346"/>
                    <a:pt x="834" y="346"/>
                  </a:cubicBezTo>
                  <a:cubicBezTo>
                    <a:pt x="603" y="115"/>
                    <a:pt x="302" y="0"/>
                    <a:pt x="0" y="0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134" y="656"/>
                    <a:pt x="268" y="707"/>
                    <a:pt x="370" y="809"/>
                  </a:cubicBezTo>
                  <a:cubicBezTo>
                    <a:pt x="370" y="809"/>
                    <a:pt x="370" y="809"/>
                    <a:pt x="370" y="809"/>
                  </a:cubicBezTo>
                  <a:cubicBezTo>
                    <a:pt x="548" y="632"/>
                    <a:pt x="548" y="632"/>
                    <a:pt x="548" y="632"/>
                  </a:cubicBezTo>
                  <a:cubicBezTo>
                    <a:pt x="684" y="630"/>
                    <a:pt x="684" y="630"/>
                    <a:pt x="684" y="630"/>
                  </a:cubicBezTo>
                  <a:lnTo>
                    <a:pt x="690" y="4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398044" y="2149079"/>
              <a:ext cx="1310879" cy="1140619"/>
            </a:xfrm>
            <a:custGeom>
              <a:avLst/>
              <a:gdLst>
                <a:gd name="T0" fmla="*/ 834 w 930"/>
                <a:gd name="T1" fmla="*/ 204 h 809"/>
                <a:gd name="T2" fmla="*/ 834 w 930"/>
                <a:gd name="T3" fmla="*/ 0 h 809"/>
                <a:gd name="T4" fmla="*/ 834 w 930"/>
                <a:gd name="T5" fmla="*/ 0 h 809"/>
                <a:gd name="T6" fmla="*/ 0 w 930"/>
                <a:gd name="T7" fmla="*/ 346 h 809"/>
                <a:gd name="T8" fmla="*/ 464 w 930"/>
                <a:gd name="T9" fmla="*/ 809 h 809"/>
                <a:gd name="T10" fmla="*/ 834 w 930"/>
                <a:gd name="T11" fmla="*/ 656 h 809"/>
                <a:gd name="T12" fmla="*/ 834 w 930"/>
                <a:gd name="T13" fmla="*/ 656 h 809"/>
                <a:gd name="T14" fmla="*/ 834 w 930"/>
                <a:gd name="T15" fmla="*/ 405 h 809"/>
                <a:gd name="T16" fmla="*/ 930 w 930"/>
                <a:gd name="T17" fmla="*/ 307 h 809"/>
                <a:gd name="T18" fmla="*/ 834 w 930"/>
                <a:gd name="T19" fmla="*/ 204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0" h="809">
                  <a:moveTo>
                    <a:pt x="834" y="204"/>
                  </a:moveTo>
                  <a:cubicBezTo>
                    <a:pt x="834" y="0"/>
                    <a:pt x="834" y="0"/>
                    <a:pt x="834" y="0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508" y="0"/>
                    <a:pt x="214" y="132"/>
                    <a:pt x="0" y="346"/>
                  </a:cubicBezTo>
                  <a:cubicBezTo>
                    <a:pt x="464" y="809"/>
                    <a:pt x="464" y="809"/>
                    <a:pt x="464" y="809"/>
                  </a:cubicBezTo>
                  <a:cubicBezTo>
                    <a:pt x="559" y="715"/>
                    <a:pt x="690" y="656"/>
                    <a:pt x="834" y="656"/>
                  </a:cubicBezTo>
                  <a:cubicBezTo>
                    <a:pt x="834" y="656"/>
                    <a:pt x="834" y="656"/>
                    <a:pt x="834" y="656"/>
                  </a:cubicBezTo>
                  <a:cubicBezTo>
                    <a:pt x="834" y="405"/>
                    <a:pt x="834" y="405"/>
                    <a:pt x="834" y="405"/>
                  </a:cubicBezTo>
                  <a:cubicBezTo>
                    <a:pt x="930" y="307"/>
                    <a:pt x="930" y="307"/>
                    <a:pt x="930" y="307"/>
                  </a:cubicBezTo>
                  <a:lnTo>
                    <a:pt x="834" y="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911079" y="2636044"/>
              <a:ext cx="1140619" cy="1175147"/>
            </a:xfrm>
            <a:custGeom>
              <a:avLst/>
              <a:gdLst>
                <a:gd name="T0" fmla="*/ 0 w 809"/>
                <a:gd name="T1" fmla="*/ 833 h 833"/>
                <a:gd name="T2" fmla="*/ 656 w 809"/>
                <a:gd name="T3" fmla="*/ 833 h 833"/>
                <a:gd name="T4" fmla="*/ 809 w 809"/>
                <a:gd name="T5" fmla="*/ 463 h 833"/>
                <a:gd name="T6" fmla="*/ 631 w 809"/>
                <a:gd name="T7" fmla="*/ 286 h 833"/>
                <a:gd name="T8" fmla="*/ 626 w 809"/>
                <a:gd name="T9" fmla="*/ 145 h 833"/>
                <a:gd name="T10" fmla="*/ 489 w 809"/>
                <a:gd name="T11" fmla="*/ 144 h 833"/>
                <a:gd name="T12" fmla="*/ 345 w 809"/>
                <a:gd name="T13" fmla="*/ 0 h 833"/>
                <a:gd name="T14" fmla="*/ 0 w 809"/>
                <a:gd name="T15" fmla="*/ 83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9" h="833">
                  <a:moveTo>
                    <a:pt x="0" y="833"/>
                  </a:moveTo>
                  <a:cubicBezTo>
                    <a:pt x="656" y="833"/>
                    <a:pt x="656" y="833"/>
                    <a:pt x="656" y="833"/>
                  </a:cubicBezTo>
                  <a:cubicBezTo>
                    <a:pt x="656" y="699"/>
                    <a:pt x="707" y="565"/>
                    <a:pt x="809" y="463"/>
                  </a:cubicBezTo>
                  <a:cubicBezTo>
                    <a:pt x="631" y="286"/>
                    <a:pt x="631" y="286"/>
                    <a:pt x="631" y="286"/>
                  </a:cubicBezTo>
                  <a:cubicBezTo>
                    <a:pt x="626" y="145"/>
                    <a:pt x="626" y="145"/>
                    <a:pt x="626" y="145"/>
                  </a:cubicBezTo>
                  <a:cubicBezTo>
                    <a:pt x="489" y="144"/>
                    <a:pt x="489" y="144"/>
                    <a:pt x="489" y="144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115" y="230"/>
                    <a:pt x="0" y="532"/>
                    <a:pt x="0" y="83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911079" y="3676650"/>
              <a:ext cx="1140619" cy="1309688"/>
            </a:xfrm>
            <a:custGeom>
              <a:avLst/>
              <a:gdLst>
                <a:gd name="T0" fmla="*/ 345 w 809"/>
                <a:gd name="T1" fmla="*/ 929 h 929"/>
                <a:gd name="T2" fmla="*/ 809 w 809"/>
                <a:gd name="T3" fmla="*/ 465 h 929"/>
                <a:gd name="T4" fmla="*/ 656 w 809"/>
                <a:gd name="T5" fmla="*/ 95 h 929"/>
                <a:gd name="T6" fmla="*/ 405 w 809"/>
                <a:gd name="T7" fmla="*/ 95 h 929"/>
                <a:gd name="T8" fmla="*/ 301 w 809"/>
                <a:gd name="T9" fmla="*/ 0 h 929"/>
                <a:gd name="T10" fmla="*/ 204 w 809"/>
                <a:gd name="T11" fmla="*/ 95 h 929"/>
                <a:gd name="T12" fmla="*/ 0 w 809"/>
                <a:gd name="T13" fmla="*/ 95 h 929"/>
                <a:gd name="T14" fmla="*/ 345 w 809"/>
                <a:gd name="T15" fmla="*/ 929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9" h="929">
                  <a:moveTo>
                    <a:pt x="345" y="929"/>
                  </a:moveTo>
                  <a:cubicBezTo>
                    <a:pt x="809" y="465"/>
                    <a:pt x="809" y="465"/>
                    <a:pt x="809" y="465"/>
                  </a:cubicBezTo>
                  <a:cubicBezTo>
                    <a:pt x="714" y="370"/>
                    <a:pt x="656" y="240"/>
                    <a:pt x="656" y="95"/>
                  </a:cubicBezTo>
                  <a:cubicBezTo>
                    <a:pt x="405" y="95"/>
                    <a:pt x="405" y="95"/>
                    <a:pt x="405" y="95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04" y="95"/>
                    <a:pt x="204" y="95"/>
                    <a:pt x="204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421"/>
                    <a:pt x="132" y="716"/>
                    <a:pt x="345" y="9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398044" y="4332685"/>
              <a:ext cx="1175147" cy="1140619"/>
            </a:xfrm>
            <a:custGeom>
              <a:avLst/>
              <a:gdLst>
                <a:gd name="T0" fmla="*/ 834 w 834"/>
                <a:gd name="T1" fmla="*/ 809 h 809"/>
                <a:gd name="T2" fmla="*/ 834 w 834"/>
                <a:gd name="T3" fmla="*/ 153 h 809"/>
                <a:gd name="T4" fmla="*/ 464 w 834"/>
                <a:gd name="T5" fmla="*/ 0 h 809"/>
                <a:gd name="T6" fmla="*/ 286 w 834"/>
                <a:gd name="T7" fmla="*/ 178 h 809"/>
                <a:gd name="T8" fmla="*/ 146 w 834"/>
                <a:gd name="T9" fmla="*/ 183 h 809"/>
                <a:gd name="T10" fmla="*/ 144 w 834"/>
                <a:gd name="T11" fmla="*/ 320 h 809"/>
                <a:gd name="T12" fmla="*/ 0 w 834"/>
                <a:gd name="T13" fmla="*/ 464 h 809"/>
                <a:gd name="T14" fmla="*/ 834 w 834"/>
                <a:gd name="T15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4" h="809">
                  <a:moveTo>
                    <a:pt x="834" y="809"/>
                  </a:moveTo>
                  <a:cubicBezTo>
                    <a:pt x="834" y="153"/>
                    <a:pt x="834" y="153"/>
                    <a:pt x="834" y="153"/>
                  </a:cubicBezTo>
                  <a:cubicBezTo>
                    <a:pt x="700" y="153"/>
                    <a:pt x="566" y="102"/>
                    <a:pt x="464" y="0"/>
                  </a:cubicBezTo>
                  <a:cubicBezTo>
                    <a:pt x="286" y="178"/>
                    <a:pt x="286" y="178"/>
                    <a:pt x="286" y="178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4" y="320"/>
                    <a:pt x="144" y="320"/>
                    <a:pt x="144" y="320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231" y="694"/>
                    <a:pt x="532" y="809"/>
                    <a:pt x="834" y="80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437460" y="4332685"/>
              <a:ext cx="1312069" cy="1140619"/>
            </a:xfrm>
            <a:custGeom>
              <a:avLst/>
              <a:gdLst>
                <a:gd name="T0" fmla="*/ 930 w 930"/>
                <a:gd name="T1" fmla="*/ 464 h 809"/>
                <a:gd name="T2" fmla="*/ 466 w 930"/>
                <a:gd name="T3" fmla="*/ 0 h 809"/>
                <a:gd name="T4" fmla="*/ 96 w 930"/>
                <a:gd name="T5" fmla="*/ 153 h 809"/>
                <a:gd name="T6" fmla="*/ 96 w 930"/>
                <a:gd name="T7" fmla="*/ 405 h 809"/>
                <a:gd name="T8" fmla="*/ 0 w 930"/>
                <a:gd name="T9" fmla="*/ 508 h 809"/>
                <a:gd name="T10" fmla="*/ 96 w 930"/>
                <a:gd name="T11" fmla="*/ 606 h 809"/>
                <a:gd name="T12" fmla="*/ 96 w 930"/>
                <a:gd name="T13" fmla="*/ 809 h 809"/>
                <a:gd name="T14" fmla="*/ 930 w 930"/>
                <a:gd name="T15" fmla="*/ 464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0" h="809">
                  <a:moveTo>
                    <a:pt x="930" y="464"/>
                  </a:moveTo>
                  <a:cubicBezTo>
                    <a:pt x="466" y="0"/>
                    <a:pt x="466" y="0"/>
                    <a:pt x="466" y="0"/>
                  </a:cubicBezTo>
                  <a:cubicBezTo>
                    <a:pt x="371" y="95"/>
                    <a:pt x="240" y="153"/>
                    <a:pt x="96" y="153"/>
                  </a:cubicBezTo>
                  <a:cubicBezTo>
                    <a:pt x="96" y="405"/>
                    <a:pt x="96" y="405"/>
                    <a:pt x="96" y="405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96" y="606"/>
                    <a:pt x="96" y="606"/>
                    <a:pt x="96" y="606"/>
                  </a:cubicBezTo>
                  <a:cubicBezTo>
                    <a:pt x="96" y="809"/>
                    <a:pt x="96" y="809"/>
                    <a:pt x="96" y="809"/>
                  </a:cubicBezTo>
                  <a:cubicBezTo>
                    <a:pt x="422" y="809"/>
                    <a:pt x="716" y="677"/>
                    <a:pt x="930" y="4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094685" y="3811192"/>
              <a:ext cx="1140619" cy="1175147"/>
            </a:xfrm>
            <a:custGeom>
              <a:avLst/>
              <a:gdLst>
                <a:gd name="T0" fmla="*/ 320 w 809"/>
                <a:gd name="T1" fmla="*/ 690 h 834"/>
                <a:gd name="T2" fmla="*/ 464 w 809"/>
                <a:gd name="T3" fmla="*/ 834 h 834"/>
                <a:gd name="T4" fmla="*/ 464 w 809"/>
                <a:gd name="T5" fmla="*/ 834 h 834"/>
                <a:gd name="T6" fmla="*/ 809 w 809"/>
                <a:gd name="T7" fmla="*/ 0 h 834"/>
                <a:gd name="T8" fmla="*/ 153 w 809"/>
                <a:gd name="T9" fmla="*/ 0 h 834"/>
                <a:gd name="T10" fmla="*/ 0 w 809"/>
                <a:gd name="T11" fmla="*/ 370 h 834"/>
                <a:gd name="T12" fmla="*/ 0 w 809"/>
                <a:gd name="T13" fmla="*/ 370 h 834"/>
                <a:gd name="T14" fmla="*/ 178 w 809"/>
                <a:gd name="T15" fmla="*/ 548 h 834"/>
                <a:gd name="T16" fmla="*/ 179 w 809"/>
                <a:gd name="T17" fmla="*/ 684 h 834"/>
                <a:gd name="T18" fmla="*/ 320 w 809"/>
                <a:gd name="T19" fmla="*/ 69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9" h="834">
                  <a:moveTo>
                    <a:pt x="320" y="690"/>
                  </a:moveTo>
                  <a:cubicBezTo>
                    <a:pt x="464" y="834"/>
                    <a:pt x="464" y="834"/>
                    <a:pt x="464" y="834"/>
                  </a:cubicBezTo>
                  <a:cubicBezTo>
                    <a:pt x="464" y="834"/>
                    <a:pt x="464" y="834"/>
                    <a:pt x="464" y="834"/>
                  </a:cubicBezTo>
                  <a:cubicBezTo>
                    <a:pt x="694" y="604"/>
                    <a:pt x="809" y="302"/>
                    <a:pt x="80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34"/>
                    <a:pt x="102" y="268"/>
                    <a:pt x="0" y="37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178" y="548"/>
                    <a:pt x="178" y="548"/>
                    <a:pt x="178" y="548"/>
                  </a:cubicBezTo>
                  <a:cubicBezTo>
                    <a:pt x="179" y="684"/>
                    <a:pt x="179" y="684"/>
                    <a:pt x="179" y="684"/>
                  </a:cubicBezTo>
                  <a:lnTo>
                    <a:pt x="320" y="69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094685" y="2636044"/>
              <a:ext cx="1140619" cy="1309688"/>
            </a:xfrm>
            <a:custGeom>
              <a:avLst/>
              <a:gdLst>
                <a:gd name="T0" fmla="*/ 605 w 809"/>
                <a:gd name="T1" fmla="*/ 833 h 929"/>
                <a:gd name="T2" fmla="*/ 809 w 809"/>
                <a:gd name="T3" fmla="*/ 833 h 929"/>
                <a:gd name="T4" fmla="*/ 809 w 809"/>
                <a:gd name="T5" fmla="*/ 833 h 929"/>
                <a:gd name="T6" fmla="*/ 464 w 809"/>
                <a:gd name="T7" fmla="*/ 0 h 929"/>
                <a:gd name="T8" fmla="*/ 0 w 809"/>
                <a:gd name="T9" fmla="*/ 463 h 929"/>
                <a:gd name="T10" fmla="*/ 153 w 809"/>
                <a:gd name="T11" fmla="*/ 833 h 929"/>
                <a:gd name="T12" fmla="*/ 153 w 809"/>
                <a:gd name="T13" fmla="*/ 833 h 929"/>
                <a:gd name="T14" fmla="*/ 404 w 809"/>
                <a:gd name="T15" fmla="*/ 833 h 929"/>
                <a:gd name="T16" fmla="*/ 502 w 809"/>
                <a:gd name="T17" fmla="*/ 929 h 929"/>
                <a:gd name="T18" fmla="*/ 605 w 809"/>
                <a:gd name="T19" fmla="*/ 833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9" h="929">
                  <a:moveTo>
                    <a:pt x="605" y="833"/>
                  </a:moveTo>
                  <a:cubicBezTo>
                    <a:pt x="809" y="833"/>
                    <a:pt x="809" y="833"/>
                    <a:pt x="809" y="833"/>
                  </a:cubicBezTo>
                  <a:cubicBezTo>
                    <a:pt x="809" y="833"/>
                    <a:pt x="809" y="833"/>
                    <a:pt x="809" y="833"/>
                  </a:cubicBezTo>
                  <a:cubicBezTo>
                    <a:pt x="809" y="508"/>
                    <a:pt x="677" y="213"/>
                    <a:pt x="464" y="0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95" y="558"/>
                    <a:pt x="153" y="689"/>
                    <a:pt x="153" y="833"/>
                  </a:cubicBezTo>
                  <a:cubicBezTo>
                    <a:pt x="153" y="833"/>
                    <a:pt x="153" y="833"/>
                    <a:pt x="153" y="833"/>
                  </a:cubicBezTo>
                  <a:cubicBezTo>
                    <a:pt x="404" y="833"/>
                    <a:pt x="404" y="833"/>
                    <a:pt x="404" y="833"/>
                  </a:cubicBezTo>
                  <a:cubicBezTo>
                    <a:pt x="502" y="929"/>
                    <a:pt x="502" y="929"/>
                    <a:pt x="502" y="929"/>
                  </a:cubicBezTo>
                  <a:lnTo>
                    <a:pt x="605" y="8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571" y="2145561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19" y="2145561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489" y="3045218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489" y="4416529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637" y="5231811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17" y="5228294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36" y="3027633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710" y="4257110"/>
            <a:ext cx="304800" cy="3048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438213" y="1973689"/>
            <a:ext cx="3372891" cy="986257"/>
            <a:chOff x="523016" y="1566211"/>
            <a:chExt cx="3372891" cy="986257"/>
          </a:xfrm>
        </p:grpSpPr>
        <p:sp>
          <p:nvSpPr>
            <p:cNvPr id="30" name="Rectangle 29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1"/>
                  </a:solidFill>
                  <a:latin typeface="Bebas Neue" panose="020B0606020202050201" pitchFamily="34" charset="0"/>
                </a:rPr>
                <a:t>1.</a:t>
              </a:r>
              <a:endParaRPr lang="en-US" sz="4000" dirty="0">
                <a:solidFill>
                  <a:schemeClr val="accent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32186" y="3352891"/>
            <a:ext cx="3372891" cy="986257"/>
            <a:chOff x="516989" y="2945413"/>
            <a:chExt cx="3372891" cy="986257"/>
          </a:xfrm>
        </p:grpSpPr>
        <p:sp>
          <p:nvSpPr>
            <p:cNvPr id="34" name="Rectangle 33"/>
            <p:cNvSpPr/>
            <p:nvPr/>
          </p:nvSpPr>
          <p:spPr>
            <a:xfrm>
              <a:off x="994873" y="328533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4874" y="295157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6989" y="294541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2"/>
                  </a:solidFill>
                  <a:latin typeface="Bebas Neue" panose="020B0606020202050201" pitchFamily="34" charset="0"/>
                </a:rPr>
                <a:t>2.</a:t>
              </a:r>
              <a:endParaRPr lang="en-US" sz="4000" dirty="0">
                <a:solidFill>
                  <a:schemeClr val="accent2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32186" y="4835668"/>
            <a:ext cx="3372891" cy="986257"/>
            <a:chOff x="530722" y="4467593"/>
            <a:chExt cx="3372891" cy="986257"/>
          </a:xfrm>
        </p:grpSpPr>
        <p:sp>
          <p:nvSpPr>
            <p:cNvPr id="38" name="Rectangle 37"/>
            <p:cNvSpPr/>
            <p:nvPr/>
          </p:nvSpPr>
          <p:spPr>
            <a:xfrm>
              <a:off x="1008606" y="480751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08607" y="447375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0722" y="446759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3"/>
                  </a:solidFill>
                  <a:latin typeface="Bebas Neue" panose="020B0606020202050201" pitchFamily="34" charset="0"/>
                </a:rPr>
                <a:t>3.</a:t>
              </a:r>
              <a:endParaRPr lang="en-US" sz="4000" dirty="0">
                <a:solidFill>
                  <a:schemeClr val="accent3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499087" y="1973689"/>
            <a:ext cx="3372891" cy="986257"/>
            <a:chOff x="523016" y="1566211"/>
            <a:chExt cx="3372891" cy="986257"/>
          </a:xfrm>
        </p:grpSpPr>
        <p:sp>
          <p:nvSpPr>
            <p:cNvPr id="42" name="Rectangle 41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accent4"/>
                  </a:solidFill>
                  <a:latin typeface="Bebas Neue" panose="020B0606020202050201" pitchFamily="34" charset="0"/>
                </a:rPr>
                <a:t>4</a:t>
              </a:r>
              <a:r>
                <a:rPr lang="en-US" sz="4000" dirty="0" smtClean="0">
                  <a:solidFill>
                    <a:schemeClr val="accent4"/>
                  </a:solidFill>
                  <a:latin typeface="Bebas Neue" panose="020B0606020202050201" pitchFamily="34" charset="0"/>
                </a:rPr>
                <a:t>.</a:t>
              </a:r>
              <a:endParaRPr lang="en-US" sz="4000" dirty="0">
                <a:solidFill>
                  <a:schemeClr val="accent4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493060" y="3352891"/>
            <a:ext cx="3372891" cy="986257"/>
            <a:chOff x="516989" y="2945413"/>
            <a:chExt cx="3372891" cy="986257"/>
          </a:xfrm>
        </p:grpSpPr>
        <p:sp>
          <p:nvSpPr>
            <p:cNvPr id="46" name="Rectangle 45"/>
            <p:cNvSpPr/>
            <p:nvPr/>
          </p:nvSpPr>
          <p:spPr>
            <a:xfrm>
              <a:off x="994873" y="328533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94874" y="295157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16989" y="294541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5"/>
                  </a:solidFill>
                  <a:latin typeface="Bebas Neue" panose="020B0606020202050201" pitchFamily="34" charset="0"/>
                </a:rPr>
                <a:t>5.</a:t>
              </a:r>
              <a:endParaRPr lang="en-US" sz="4000" dirty="0">
                <a:solidFill>
                  <a:schemeClr val="accent5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493060" y="4835668"/>
            <a:ext cx="3372891" cy="986257"/>
            <a:chOff x="530722" y="4467593"/>
            <a:chExt cx="3372891" cy="986257"/>
          </a:xfrm>
        </p:grpSpPr>
        <p:sp>
          <p:nvSpPr>
            <p:cNvPr id="50" name="Rectangle 49"/>
            <p:cNvSpPr/>
            <p:nvPr/>
          </p:nvSpPr>
          <p:spPr>
            <a:xfrm>
              <a:off x="1008606" y="480751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008607" y="447375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0722" y="446759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6"/>
                  </a:solidFill>
                  <a:latin typeface="Bebas Neue" panose="020B0606020202050201" pitchFamily="34" charset="0"/>
                </a:rPr>
                <a:t>6.</a:t>
              </a:r>
              <a:endParaRPr lang="en-US" sz="4000" dirty="0">
                <a:solidFill>
                  <a:schemeClr val="accent6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5249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5178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55129" y="1172832"/>
            <a:ext cx="7024544" cy="5559536"/>
            <a:chOff x="5757821" y="3793931"/>
            <a:chExt cx="12095826" cy="9573174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7065854" y="4984955"/>
              <a:ext cx="9245862" cy="8382150"/>
            </a:xfrm>
            <a:custGeom>
              <a:avLst/>
              <a:gdLst>
                <a:gd name="T0" fmla="*/ 2598 w 2817"/>
                <a:gd name="T1" fmla="*/ 1224 h 2082"/>
                <a:gd name="T2" fmla="*/ 2536 w 2817"/>
                <a:gd name="T3" fmla="*/ 1266 h 2082"/>
                <a:gd name="T4" fmla="*/ 1562 w 2817"/>
                <a:gd name="T5" fmla="*/ 1282 h 2082"/>
                <a:gd name="T6" fmla="*/ 1924 w 2817"/>
                <a:gd name="T7" fmla="*/ 858 h 2082"/>
                <a:gd name="T8" fmla="*/ 1851 w 2817"/>
                <a:gd name="T9" fmla="*/ 640 h 2082"/>
                <a:gd name="T10" fmla="*/ 2016 w 2817"/>
                <a:gd name="T11" fmla="*/ 539 h 2082"/>
                <a:gd name="T12" fmla="*/ 2100 w 2817"/>
                <a:gd name="T13" fmla="*/ 478 h 2082"/>
                <a:gd name="T14" fmla="*/ 2177 w 2817"/>
                <a:gd name="T15" fmla="*/ 264 h 2082"/>
                <a:gd name="T16" fmla="*/ 2196 w 2817"/>
                <a:gd name="T17" fmla="*/ 2 h 2082"/>
                <a:gd name="T18" fmla="*/ 1944 w 2817"/>
                <a:gd name="T19" fmla="*/ 552 h 2082"/>
                <a:gd name="T20" fmla="*/ 1912 w 2817"/>
                <a:gd name="T21" fmla="*/ 265 h 2082"/>
                <a:gd name="T22" fmla="*/ 1792 w 2817"/>
                <a:gd name="T23" fmla="*/ 613 h 2082"/>
                <a:gd name="T24" fmla="*/ 1637 w 2817"/>
                <a:gd name="T25" fmla="*/ 812 h 2082"/>
                <a:gd name="T26" fmla="*/ 1554 w 2817"/>
                <a:gd name="T27" fmla="*/ 746 h 2082"/>
                <a:gd name="T28" fmla="*/ 1476 w 2817"/>
                <a:gd name="T29" fmla="*/ 481 h 2082"/>
                <a:gd name="T30" fmla="*/ 1500 w 2817"/>
                <a:gd name="T31" fmla="*/ 275 h 2082"/>
                <a:gd name="T32" fmla="*/ 1302 w 2817"/>
                <a:gd name="T33" fmla="*/ 462 h 2082"/>
                <a:gd name="T34" fmla="*/ 1221 w 2817"/>
                <a:gd name="T35" fmla="*/ 291 h 2082"/>
                <a:gd name="T36" fmla="*/ 1292 w 2817"/>
                <a:gd name="T37" fmla="*/ 484 h 2082"/>
                <a:gd name="T38" fmla="*/ 1463 w 2817"/>
                <a:gd name="T39" fmla="*/ 665 h 2082"/>
                <a:gd name="T40" fmla="*/ 1486 w 2817"/>
                <a:gd name="T41" fmla="*/ 821 h 2082"/>
                <a:gd name="T42" fmla="*/ 1574 w 2817"/>
                <a:gd name="T43" fmla="*/ 877 h 2082"/>
                <a:gd name="T44" fmla="*/ 1475 w 2817"/>
                <a:gd name="T45" fmla="*/ 1063 h 2082"/>
                <a:gd name="T46" fmla="*/ 889 w 2817"/>
                <a:gd name="T47" fmla="*/ 1169 h 2082"/>
                <a:gd name="T48" fmla="*/ 825 w 2817"/>
                <a:gd name="T49" fmla="*/ 1016 h 2082"/>
                <a:gd name="T50" fmla="*/ 899 w 2817"/>
                <a:gd name="T51" fmla="*/ 947 h 2082"/>
                <a:gd name="T52" fmla="*/ 783 w 2817"/>
                <a:gd name="T53" fmla="*/ 982 h 2082"/>
                <a:gd name="T54" fmla="*/ 790 w 2817"/>
                <a:gd name="T55" fmla="*/ 1132 h 2082"/>
                <a:gd name="T56" fmla="*/ 517 w 2817"/>
                <a:gd name="T57" fmla="*/ 719 h 2082"/>
                <a:gd name="T58" fmla="*/ 530 w 2817"/>
                <a:gd name="T59" fmla="*/ 566 h 2082"/>
                <a:gd name="T60" fmla="*/ 641 w 2817"/>
                <a:gd name="T61" fmla="*/ 1075 h 2082"/>
                <a:gd name="T62" fmla="*/ 775 w 2817"/>
                <a:gd name="T63" fmla="*/ 1178 h 2082"/>
                <a:gd name="T64" fmla="*/ 409 w 2817"/>
                <a:gd name="T65" fmla="*/ 1228 h 2082"/>
                <a:gd name="T66" fmla="*/ 0 w 2817"/>
                <a:gd name="T67" fmla="*/ 1056 h 2082"/>
                <a:gd name="T68" fmla="*/ 421 w 2817"/>
                <a:gd name="T69" fmla="*/ 1247 h 2082"/>
                <a:gd name="T70" fmla="*/ 496 w 2817"/>
                <a:gd name="T71" fmla="*/ 1246 h 2082"/>
                <a:gd name="T72" fmla="*/ 589 w 2817"/>
                <a:gd name="T73" fmla="*/ 1236 h 2082"/>
                <a:gd name="T74" fmla="*/ 561 w 2817"/>
                <a:gd name="T75" fmla="*/ 1308 h 2082"/>
                <a:gd name="T76" fmla="*/ 627 w 2817"/>
                <a:gd name="T77" fmla="*/ 1228 h 2082"/>
                <a:gd name="T78" fmla="*/ 1135 w 2817"/>
                <a:gd name="T79" fmla="*/ 1304 h 2082"/>
                <a:gd name="T80" fmla="*/ 937 w 2817"/>
                <a:gd name="T81" fmla="*/ 1350 h 2082"/>
                <a:gd name="T82" fmla="*/ 669 w 2817"/>
                <a:gd name="T83" fmla="*/ 1571 h 2082"/>
                <a:gd name="T84" fmla="*/ 756 w 2817"/>
                <a:gd name="T85" fmla="*/ 1528 h 2082"/>
                <a:gd name="T86" fmla="*/ 933 w 2817"/>
                <a:gd name="T87" fmla="*/ 1519 h 2082"/>
                <a:gd name="T88" fmla="*/ 1009 w 2817"/>
                <a:gd name="T89" fmla="*/ 1342 h 2082"/>
                <a:gd name="T90" fmla="*/ 1496 w 2817"/>
                <a:gd name="T91" fmla="*/ 2082 h 2082"/>
                <a:gd name="T92" fmla="*/ 1805 w 2817"/>
                <a:gd name="T93" fmla="*/ 1312 h 2082"/>
                <a:gd name="T94" fmla="*/ 1981 w 2817"/>
                <a:gd name="T95" fmla="*/ 1412 h 2082"/>
                <a:gd name="T96" fmla="*/ 2060 w 2817"/>
                <a:gd name="T97" fmla="*/ 1749 h 2082"/>
                <a:gd name="T98" fmla="*/ 2027 w 2817"/>
                <a:gd name="T99" fmla="*/ 1659 h 2082"/>
                <a:gd name="T100" fmla="*/ 2074 w 2817"/>
                <a:gd name="T101" fmla="*/ 1508 h 2082"/>
                <a:gd name="T102" fmla="*/ 2449 w 2817"/>
                <a:gd name="T103" fmla="*/ 1747 h 2082"/>
                <a:gd name="T104" fmla="*/ 2233 w 2817"/>
                <a:gd name="T105" fmla="*/ 1615 h 2082"/>
                <a:gd name="T106" fmla="*/ 2323 w 2817"/>
                <a:gd name="T107" fmla="*/ 1628 h 2082"/>
                <a:gd name="T108" fmla="*/ 2005 w 2817"/>
                <a:gd name="T109" fmla="*/ 1392 h 2082"/>
                <a:gd name="T110" fmla="*/ 2409 w 2817"/>
                <a:gd name="T111" fmla="*/ 1358 h 2082"/>
                <a:gd name="T112" fmla="*/ 2449 w 2817"/>
                <a:gd name="T113" fmla="*/ 1379 h 2082"/>
                <a:gd name="T114" fmla="*/ 2475 w 2817"/>
                <a:gd name="T115" fmla="*/ 1376 h 2082"/>
                <a:gd name="T116" fmla="*/ 2712 w 2817"/>
                <a:gd name="T117" fmla="*/ 1235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17" h="2082">
                  <a:moveTo>
                    <a:pt x="2706" y="1222"/>
                  </a:moveTo>
                  <a:cubicBezTo>
                    <a:pt x="2670" y="1239"/>
                    <a:pt x="2624" y="1253"/>
                    <a:pt x="2569" y="1261"/>
                  </a:cubicBezTo>
                  <a:cubicBezTo>
                    <a:pt x="2581" y="1249"/>
                    <a:pt x="2590" y="1236"/>
                    <a:pt x="2598" y="1224"/>
                  </a:cubicBezTo>
                  <a:cubicBezTo>
                    <a:pt x="2628" y="1179"/>
                    <a:pt x="2628" y="1144"/>
                    <a:pt x="2629" y="1142"/>
                  </a:cubicBezTo>
                  <a:cubicBezTo>
                    <a:pt x="2628" y="1144"/>
                    <a:pt x="2622" y="1178"/>
                    <a:pt x="2589" y="1218"/>
                  </a:cubicBezTo>
                  <a:cubicBezTo>
                    <a:pt x="2576" y="1233"/>
                    <a:pt x="2558" y="1253"/>
                    <a:pt x="2536" y="1266"/>
                  </a:cubicBezTo>
                  <a:cubicBezTo>
                    <a:pt x="2481" y="1272"/>
                    <a:pt x="2418" y="1273"/>
                    <a:pt x="2350" y="1269"/>
                  </a:cubicBezTo>
                  <a:cubicBezTo>
                    <a:pt x="2196" y="1260"/>
                    <a:pt x="2012" y="1231"/>
                    <a:pt x="1801" y="1235"/>
                  </a:cubicBezTo>
                  <a:cubicBezTo>
                    <a:pt x="1739" y="1237"/>
                    <a:pt x="1645" y="1253"/>
                    <a:pt x="1562" y="1282"/>
                  </a:cubicBezTo>
                  <a:cubicBezTo>
                    <a:pt x="1564" y="1200"/>
                    <a:pt x="1573" y="1117"/>
                    <a:pt x="1587" y="1036"/>
                  </a:cubicBezTo>
                  <a:cubicBezTo>
                    <a:pt x="1638" y="971"/>
                    <a:pt x="1708" y="916"/>
                    <a:pt x="1746" y="901"/>
                  </a:cubicBezTo>
                  <a:cubicBezTo>
                    <a:pt x="1851" y="857"/>
                    <a:pt x="1925" y="860"/>
                    <a:pt x="1924" y="858"/>
                  </a:cubicBezTo>
                  <a:cubicBezTo>
                    <a:pt x="1925" y="860"/>
                    <a:pt x="1851" y="851"/>
                    <a:pt x="1741" y="891"/>
                  </a:cubicBezTo>
                  <a:cubicBezTo>
                    <a:pt x="1703" y="903"/>
                    <a:pt x="1660" y="926"/>
                    <a:pt x="1619" y="958"/>
                  </a:cubicBezTo>
                  <a:cubicBezTo>
                    <a:pt x="1687" y="852"/>
                    <a:pt x="1824" y="661"/>
                    <a:pt x="1851" y="640"/>
                  </a:cubicBezTo>
                  <a:cubicBezTo>
                    <a:pt x="1888" y="611"/>
                    <a:pt x="1922" y="602"/>
                    <a:pt x="1946" y="589"/>
                  </a:cubicBezTo>
                  <a:cubicBezTo>
                    <a:pt x="1964" y="578"/>
                    <a:pt x="1980" y="567"/>
                    <a:pt x="1994" y="556"/>
                  </a:cubicBezTo>
                  <a:cubicBezTo>
                    <a:pt x="2001" y="550"/>
                    <a:pt x="2009" y="545"/>
                    <a:pt x="2016" y="539"/>
                  </a:cubicBezTo>
                  <a:cubicBezTo>
                    <a:pt x="2043" y="518"/>
                    <a:pt x="2069" y="503"/>
                    <a:pt x="2093" y="493"/>
                  </a:cubicBezTo>
                  <a:cubicBezTo>
                    <a:pt x="2141" y="474"/>
                    <a:pt x="2175" y="476"/>
                    <a:pt x="2175" y="476"/>
                  </a:cubicBezTo>
                  <a:cubicBezTo>
                    <a:pt x="2174" y="476"/>
                    <a:pt x="2155" y="466"/>
                    <a:pt x="2100" y="478"/>
                  </a:cubicBezTo>
                  <a:cubicBezTo>
                    <a:pt x="2082" y="481"/>
                    <a:pt x="2055" y="494"/>
                    <a:pt x="2051" y="496"/>
                  </a:cubicBezTo>
                  <a:cubicBezTo>
                    <a:pt x="2094" y="447"/>
                    <a:pt x="2122" y="395"/>
                    <a:pt x="2145" y="349"/>
                  </a:cubicBezTo>
                  <a:cubicBezTo>
                    <a:pt x="2159" y="318"/>
                    <a:pt x="2169" y="289"/>
                    <a:pt x="2177" y="264"/>
                  </a:cubicBezTo>
                  <a:cubicBezTo>
                    <a:pt x="2178" y="260"/>
                    <a:pt x="2179" y="256"/>
                    <a:pt x="2180" y="253"/>
                  </a:cubicBezTo>
                  <a:cubicBezTo>
                    <a:pt x="2180" y="252"/>
                    <a:pt x="2180" y="252"/>
                    <a:pt x="2180" y="252"/>
                  </a:cubicBezTo>
                  <a:cubicBezTo>
                    <a:pt x="2221" y="99"/>
                    <a:pt x="2190" y="0"/>
                    <a:pt x="2196" y="2"/>
                  </a:cubicBezTo>
                  <a:cubicBezTo>
                    <a:pt x="2190" y="0"/>
                    <a:pt x="2218" y="108"/>
                    <a:pt x="2164" y="267"/>
                  </a:cubicBezTo>
                  <a:cubicBezTo>
                    <a:pt x="2136" y="344"/>
                    <a:pt x="2083" y="431"/>
                    <a:pt x="2005" y="506"/>
                  </a:cubicBezTo>
                  <a:cubicBezTo>
                    <a:pt x="1986" y="524"/>
                    <a:pt x="1966" y="539"/>
                    <a:pt x="1944" y="552"/>
                  </a:cubicBezTo>
                  <a:cubicBezTo>
                    <a:pt x="1927" y="560"/>
                    <a:pt x="1861" y="587"/>
                    <a:pt x="1858" y="588"/>
                  </a:cubicBezTo>
                  <a:cubicBezTo>
                    <a:pt x="1857" y="588"/>
                    <a:pt x="1855" y="589"/>
                    <a:pt x="1854" y="589"/>
                  </a:cubicBezTo>
                  <a:cubicBezTo>
                    <a:pt x="1908" y="461"/>
                    <a:pt x="1919" y="344"/>
                    <a:pt x="1912" y="265"/>
                  </a:cubicBezTo>
                  <a:cubicBezTo>
                    <a:pt x="1906" y="175"/>
                    <a:pt x="1888" y="129"/>
                    <a:pt x="1889" y="129"/>
                  </a:cubicBezTo>
                  <a:cubicBezTo>
                    <a:pt x="1888" y="129"/>
                    <a:pt x="1900" y="177"/>
                    <a:pt x="1898" y="265"/>
                  </a:cubicBezTo>
                  <a:cubicBezTo>
                    <a:pt x="1897" y="352"/>
                    <a:pt x="1872" y="480"/>
                    <a:pt x="1792" y="613"/>
                  </a:cubicBezTo>
                  <a:cubicBezTo>
                    <a:pt x="1777" y="641"/>
                    <a:pt x="1758" y="669"/>
                    <a:pt x="1737" y="697"/>
                  </a:cubicBezTo>
                  <a:cubicBezTo>
                    <a:pt x="1719" y="719"/>
                    <a:pt x="1701" y="742"/>
                    <a:pt x="1684" y="764"/>
                  </a:cubicBezTo>
                  <a:cubicBezTo>
                    <a:pt x="1670" y="781"/>
                    <a:pt x="1652" y="795"/>
                    <a:pt x="1637" y="812"/>
                  </a:cubicBezTo>
                  <a:cubicBezTo>
                    <a:pt x="1630" y="819"/>
                    <a:pt x="1623" y="826"/>
                    <a:pt x="1617" y="832"/>
                  </a:cubicBezTo>
                  <a:cubicBezTo>
                    <a:pt x="1612" y="827"/>
                    <a:pt x="1607" y="821"/>
                    <a:pt x="1602" y="816"/>
                  </a:cubicBezTo>
                  <a:cubicBezTo>
                    <a:pt x="1584" y="793"/>
                    <a:pt x="1568" y="769"/>
                    <a:pt x="1554" y="746"/>
                  </a:cubicBezTo>
                  <a:cubicBezTo>
                    <a:pt x="1547" y="733"/>
                    <a:pt x="1539" y="720"/>
                    <a:pt x="1532" y="707"/>
                  </a:cubicBezTo>
                  <a:cubicBezTo>
                    <a:pt x="1516" y="675"/>
                    <a:pt x="1504" y="643"/>
                    <a:pt x="1495" y="612"/>
                  </a:cubicBezTo>
                  <a:cubicBezTo>
                    <a:pt x="1483" y="563"/>
                    <a:pt x="1477" y="519"/>
                    <a:pt x="1476" y="481"/>
                  </a:cubicBezTo>
                  <a:cubicBezTo>
                    <a:pt x="1476" y="403"/>
                    <a:pt x="1490" y="332"/>
                    <a:pt x="1510" y="278"/>
                  </a:cubicBezTo>
                  <a:cubicBezTo>
                    <a:pt x="1544" y="173"/>
                    <a:pt x="1505" y="110"/>
                    <a:pt x="1506" y="113"/>
                  </a:cubicBezTo>
                  <a:cubicBezTo>
                    <a:pt x="1505" y="111"/>
                    <a:pt x="1538" y="174"/>
                    <a:pt x="1500" y="275"/>
                  </a:cubicBezTo>
                  <a:cubicBezTo>
                    <a:pt x="1466" y="358"/>
                    <a:pt x="1443" y="482"/>
                    <a:pt x="1468" y="614"/>
                  </a:cubicBezTo>
                  <a:cubicBezTo>
                    <a:pt x="1415" y="561"/>
                    <a:pt x="1353" y="546"/>
                    <a:pt x="1325" y="497"/>
                  </a:cubicBezTo>
                  <a:cubicBezTo>
                    <a:pt x="1316" y="486"/>
                    <a:pt x="1309" y="474"/>
                    <a:pt x="1302" y="462"/>
                  </a:cubicBezTo>
                  <a:cubicBezTo>
                    <a:pt x="1273" y="398"/>
                    <a:pt x="1249" y="337"/>
                    <a:pt x="1231" y="287"/>
                  </a:cubicBezTo>
                  <a:cubicBezTo>
                    <a:pt x="1198" y="174"/>
                    <a:pt x="1157" y="114"/>
                    <a:pt x="1157" y="115"/>
                  </a:cubicBezTo>
                  <a:cubicBezTo>
                    <a:pt x="1157" y="115"/>
                    <a:pt x="1193" y="176"/>
                    <a:pt x="1221" y="291"/>
                  </a:cubicBezTo>
                  <a:cubicBezTo>
                    <a:pt x="1235" y="334"/>
                    <a:pt x="1251" y="382"/>
                    <a:pt x="1271" y="434"/>
                  </a:cubicBezTo>
                  <a:cubicBezTo>
                    <a:pt x="1275" y="444"/>
                    <a:pt x="1279" y="455"/>
                    <a:pt x="1284" y="465"/>
                  </a:cubicBezTo>
                  <a:cubicBezTo>
                    <a:pt x="1287" y="472"/>
                    <a:pt x="1289" y="478"/>
                    <a:pt x="1292" y="484"/>
                  </a:cubicBezTo>
                  <a:cubicBezTo>
                    <a:pt x="1309" y="519"/>
                    <a:pt x="1334" y="553"/>
                    <a:pt x="1368" y="577"/>
                  </a:cubicBezTo>
                  <a:cubicBezTo>
                    <a:pt x="1373" y="581"/>
                    <a:pt x="1378" y="584"/>
                    <a:pt x="1383" y="587"/>
                  </a:cubicBezTo>
                  <a:cubicBezTo>
                    <a:pt x="1413" y="609"/>
                    <a:pt x="1444" y="632"/>
                    <a:pt x="1463" y="665"/>
                  </a:cubicBezTo>
                  <a:cubicBezTo>
                    <a:pt x="1485" y="699"/>
                    <a:pt x="1505" y="740"/>
                    <a:pt x="1526" y="781"/>
                  </a:cubicBezTo>
                  <a:cubicBezTo>
                    <a:pt x="1536" y="802"/>
                    <a:pt x="1550" y="820"/>
                    <a:pt x="1564" y="837"/>
                  </a:cubicBezTo>
                  <a:cubicBezTo>
                    <a:pt x="1536" y="828"/>
                    <a:pt x="1509" y="825"/>
                    <a:pt x="1486" y="821"/>
                  </a:cubicBezTo>
                  <a:cubicBezTo>
                    <a:pt x="1403" y="811"/>
                    <a:pt x="1373" y="754"/>
                    <a:pt x="1369" y="752"/>
                  </a:cubicBezTo>
                  <a:cubicBezTo>
                    <a:pt x="1372" y="755"/>
                    <a:pt x="1394" y="820"/>
                    <a:pt x="1480" y="843"/>
                  </a:cubicBezTo>
                  <a:cubicBezTo>
                    <a:pt x="1509" y="850"/>
                    <a:pt x="1543" y="860"/>
                    <a:pt x="1574" y="877"/>
                  </a:cubicBezTo>
                  <a:cubicBezTo>
                    <a:pt x="1536" y="919"/>
                    <a:pt x="1500" y="970"/>
                    <a:pt x="1476" y="1059"/>
                  </a:cubicBezTo>
                  <a:cubicBezTo>
                    <a:pt x="1476" y="1060"/>
                    <a:pt x="1475" y="1061"/>
                    <a:pt x="1475" y="1062"/>
                  </a:cubicBezTo>
                  <a:cubicBezTo>
                    <a:pt x="1475" y="1063"/>
                    <a:pt x="1475" y="1063"/>
                    <a:pt x="1475" y="1063"/>
                  </a:cubicBezTo>
                  <a:cubicBezTo>
                    <a:pt x="1449" y="1162"/>
                    <a:pt x="1430" y="1263"/>
                    <a:pt x="1420" y="1365"/>
                  </a:cubicBezTo>
                  <a:cubicBezTo>
                    <a:pt x="1365" y="1326"/>
                    <a:pt x="1306" y="1298"/>
                    <a:pt x="1249" y="1277"/>
                  </a:cubicBezTo>
                  <a:cubicBezTo>
                    <a:pt x="1118" y="1229"/>
                    <a:pt x="994" y="1203"/>
                    <a:pt x="889" y="1169"/>
                  </a:cubicBezTo>
                  <a:cubicBezTo>
                    <a:pt x="865" y="1156"/>
                    <a:pt x="843" y="1141"/>
                    <a:pt x="825" y="1123"/>
                  </a:cubicBezTo>
                  <a:cubicBezTo>
                    <a:pt x="810" y="1109"/>
                    <a:pt x="801" y="1093"/>
                    <a:pt x="794" y="1077"/>
                  </a:cubicBezTo>
                  <a:cubicBezTo>
                    <a:pt x="796" y="1054"/>
                    <a:pt x="809" y="1030"/>
                    <a:pt x="825" y="1016"/>
                  </a:cubicBezTo>
                  <a:cubicBezTo>
                    <a:pt x="852" y="993"/>
                    <a:pt x="888" y="978"/>
                    <a:pt x="906" y="954"/>
                  </a:cubicBezTo>
                  <a:cubicBezTo>
                    <a:pt x="943" y="906"/>
                    <a:pt x="955" y="872"/>
                    <a:pt x="957" y="873"/>
                  </a:cubicBezTo>
                  <a:cubicBezTo>
                    <a:pt x="956" y="872"/>
                    <a:pt x="937" y="905"/>
                    <a:pt x="899" y="947"/>
                  </a:cubicBezTo>
                  <a:cubicBezTo>
                    <a:pt x="879" y="969"/>
                    <a:pt x="848" y="979"/>
                    <a:pt x="814" y="1003"/>
                  </a:cubicBezTo>
                  <a:cubicBezTo>
                    <a:pt x="803" y="1012"/>
                    <a:pt x="792" y="1026"/>
                    <a:pt x="785" y="1041"/>
                  </a:cubicBezTo>
                  <a:cubicBezTo>
                    <a:pt x="782" y="1020"/>
                    <a:pt x="782" y="1000"/>
                    <a:pt x="783" y="982"/>
                  </a:cubicBezTo>
                  <a:cubicBezTo>
                    <a:pt x="794" y="890"/>
                    <a:pt x="804" y="832"/>
                    <a:pt x="802" y="832"/>
                  </a:cubicBezTo>
                  <a:cubicBezTo>
                    <a:pt x="804" y="833"/>
                    <a:pt x="785" y="887"/>
                    <a:pt x="764" y="979"/>
                  </a:cubicBezTo>
                  <a:cubicBezTo>
                    <a:pt x="756" y="1020"/>
                    <a:pt x="753" y="1082"/>
                    <a:pt x="790" y="1132"/>
                  </a:cubicBezTo>
                  <a:cubicBezTo>
                    <a:pt x="668" y="1081"/>
                    <a:pt x="591" y="1002"/>
                    <a:pt x="554" y="937"/>
                  </a:cubicBezTo>
                  <a:cubicBezTo>
                    <a:pt x="541" y="914"/>
                    <a:pt x="531" y="894"/>
                    <a:pt x="524" y="877"/>
                  </a:cubicBezTo>
                  <a:cubicBezTo>
                    <a:pt x="507" y="822"/>
                    <a:pt x="509" y="766"/>
                    <a:pt x="517" y="719"/>
                  </a:cubicBezTo>
                  <a:cubicBezTo>
                    <a:pt x="528" y="656"/>
                    <a:pt x="536" y="603"/>
                    <a:pt x="533" y="566"/>
                  </a:cubicBezTo>
                  <a:cubicBezTo>
                    <a:pt x="530" y="530"/>
                    <a:pt x="523" y="511"/>
                    <a:pt x="523" y="511"/>
                  </a:cubicBezTo>
                  <a:cubicBezTo>
                    <a:pt x="523" y="511"/>
                    <a:pt x="529" y="530"/>
                    <a:pt x="530" y="566"/>
                  </a:cubicBezTo>
                  <a:cubicBezTo>
                    <a:pt x="531" y="603"/>
                    <a:pt x="521" y="654"/>
                    <a:pt x="508" y="718"/>
                  </a:cubicBezTo>
                  <a:cubicBezTo>
                    <a:pt x="494" y="781"/>
                    <a:pt x="492" y="866"/>
                    <a:pt x="535" y="944"/>
                  </a:cubicBezTo>
                  <a:cubicBezTo>
                    <a:pt x="559" y="992"/>
                    <a:pt x="596" y="1036"/>
                    <a:pt x="641" y="1075"/>
                  </a:cubicBezTo>
                  <a:cubicBezTo>
                    <a:pt x="677" y="1109"/>
                    <a:pt x="722" y="1142"/>
                    <a:pt x="777" y="1169"/>
                  </a:cubicBezTo>
                  <a:cubicBezTo>
                    <a:pt x="783" y="1172"/>
                    <a:pt x="789" y="1175"/>
                    <a:pt x="796" y="1179"/>
                  </a:cubicBezTo>
                  <a:cubicBezTo>
                    <a:pt x="789" y="1178"/>
                    <a:pt x="782" y="1178"/>
                    <a:pt x="775" y="1178"/>
                  </a:cubicBezTo>
                  <a:cubicBezTo>
                    <a:pt x="706" y="1175"/>
                    <a:pt x="639" y="1197"/>
                    <a:pt x="584" y="1210"/>
                  </a:cubicBezTo>
                  <a:cubicBezTo>
                    <a:pt x="526" y="1222"/>
                    <a:pt x="471" y="1227"/>
                    <a:pt x="421" y="1228"/>
                  </a:cubicBezTo>
                  <a:cubicBezTo>
                    <a:pt x="417" y="1228"/>
                    <a:pt x="413" y="1228"/>
                    <a:pt x="409" y="1228"/>
                  </a:cubicBezTo>
                  <a:cubicBezTo>
                    <a:pt x="381" y="1226"/>
                    <a:pt x="353" y="1223"/>
                    <a:pt x="327" y="1219"/>
                  </a:cubicBezTo>
                  <a:cubicBezTo>
                    <a:pt x="253" y="1209"/>
                    <a:pt x="187" y="1196"/>
                    <a:pt x="135" y="1173"/>
                  </a:cubicBezTo>
                  <a:cubicBezTo>
                    <a:pt x="35" y="1128"/>
                    <a:pt x="4" y="1058"/>
                    <a:pt x="0" y="1056"/>
                  </a:cubicBezTo>
                  <a:cubicBezTo>
                    <a:pt x="3" y="1058"/>
                    <a:pt x="29" y="1128"/>
                    <a:pt x="124" y="1178"/>
                  </a:cubicBezTo>
                  <a:cubicBezTo>
                    <a:pt x="110" y="1172"/>
                    <a:pt x="103" y="1168"/>
                    <a:pt x="102" y="1168"/>
                  </a:cubicBezTo>
                  <a:cubicBezTo>
                    <a:pt x="104" y="1169"/>
                    <a:pt x="216" y="1242"/>
                    <a:pt x="421" y="1247"/>
                  </a:cubicBezTo>
                  <a:cubicBezTo>
                    <a:pt x="422" y="1247"/>
                    <a:pt x="424" y="1247"/>
                    <a:pt x="425" y="1247"/>
                  </a:cubicBezTo>
                  <a:cubicBezTo>
                    <a:pt x="431" y="1248"/>
                    <a:pt x="437" y="1248"/>
                    <a:pt x="443" y="1248"/>
                  </a:cubicBezTo>
                  <a:cubicBezTo>
                    <a:pt x="461" y="1249"/>
                    <a:pt x="478" y="1248"/>
                    <a:pt x="496" y="1246"/>
                  </a:cubicBezTo>
                  <a:cubicBezTo>
                    <a:pt x="517" y="1245"/>
                    <a:pt x="538" y="1244"/>
                    <a:pt x="561" y="1241"/>
                  </a:cubicBezTo>
                  <a:cubicBezTo>
                    <a:pt x="564" y="1241"/>
                    <a:pt x="570" y="1239"/>
                    <a:pt x="570" y="1239"/>
                  </a:cubicBezTo>
                  <a:cubicBezTo>
                    <a:pt x="576" y="1239"/>
                    <a:pt x="583" y="1238"/>
                    <a:pt x="589" y="1236"/>
                  </a:cubicBezTo>
                  <a:cubicBezTo>
                    <a:pt x="595" y="1235"/>
                    <a:pt x="601" y="1234"/>
                    <a:pt x="607" y="1233"/>
                  </a:cubicBezTo>
                  <a:cubicBezTo>
                    <a:pt x="601" y="1238"/>
                    <a:pt x="595" y="1243"/>
                    <a:pt x="591" y="1249"/>
                  </a:cubicBezTo>
                  <a:cubicBezTo>
                    <a:pt x="575" y="1270"/>
                    <a:pt x="567" y="1292"/>
                    <a:pt x="561" y="1308"/>
                  </a:cubicBezTo>
                  <a:cubicBezTo>
                    <a:pt x="549" y="1343"/>
                    <a:pt x="541" y="1361"/>
                    <a:pt x="541" y="1361"/>
                  </a:cubicBezTo>
                  <a:cubicBezTo>
                    <a:pt x="541" y="1361"/>
                    <a:pt x="550" y="1343"/>
                    <a:pt x="564" y="1310"/>
                  </a:cubicBezTo>
                  <a:cubicBezTo>
                    <a:pt x="573" y="1285"/>
                    <a:pt x="590" y="1249"/>
                    <a:pt x="627" y="1228"/>
                  </a:cubicBezTo>
                  <a:cubicBezTo>
                    <a:pt x="675" y="1218"/>
                    <a:pt x="722" y="1208"/>
                    <a:pt x="775" y="1211"/>
                  </a:cubicBezTo>
                  <a:cubicBezTo>
                    <a:pt x="816" y="1212"/>
                    <a:pt x="869" y="1215"/>
                    <a:pt x="904" y="1226"/>
                  </a:cubicBezTo>
                  <a:cubicBezTo>
                    <a:pt x="939" y="1237"/>
                    <a:pt x="1053" y="1275"/>
                    <a:pt x="1135" y="1304"/>
                  </a:cubicBezTo>
                  <a:cubicBezTo>
                    <a:pt x="1073" y="1303"/>
                    <a:pt x="1016" y="1315"/>
                    <a:pt x="970" y="1334"/>
                  </a:cubicBezTo>
                  <a:cubicBezTo>
                    <a:pt x="960" y="1339"/>
                    <a:pt x="950" y="1344"/>
                    <a:pt x="941" y="1348"/>
                  </a:cubicBezTo>
                  <a:cubicBezTo>
                    <a:pt x="940" y="1349"/>
                    <a:pt x="939" y="1350"/>
                    <a:pt x="937" y="1350"/>
                  </a:cubicBezTo>
                  <a:cubicBezTo>
                    <a:pt x="935" y="1351"/>
                    <a:pt x="933" y="1353"/>
                    <a:pt x="930" y="1354"/>
                  </a:cubicBezTo>
                  <a:cubicBezTo>
                    <a:pt x="845" y="1401"/>
                    <a:pt x="787" y="1470"/>
                    <a:pt x="749" y="1522"/>
                  </a:cubicBezTo>
                  <a:cubicBezTo>
                    <a:pt x="725" y="1556"/>
                    <a:pt x="691" y="1569"/>
                    <a:pt x="669" y="1571"/>
                  </a:cubicBezTo>
                  <a:cubicBezTo>
                    <a:pt x="646" y="1572"/>
                    <a:pt x="635" y="1562"/>
                    <a:pt x="635" y="1563"/>
                  </a:cubicBezTo>
                  <a:cubicBezTo>
                    <a:pt x="635" y="1562"/>
                    <a:pt x="645" y="1574"/>
                    <a:pt x="669" y="1574"/>
                  </a:cubicBezTo>
                  <a:cubicBezTo>
                    <a:pt x="693" y="1574"/>
                    <a:pt x="729" y="1563"/>
                    <a:pt x="756" y="1528"/>
                  </a:cubicBezTo>
                  <a:cubicBezTo>
                    <a:pt x="799" y="1476"/>
                    <a:pt x="864" y="1406"/>
                    <a:pt x="954" y="1363"/>
                  </a:cubicBezTo>
                  <a:cubicBezTo>
                    <a:pt x="940" y="1380"/>
                    <a:pt x="930" y="1400"/>
                    <a:pt x="923" y="1416"/>
                  </a:cubicBezTo>
                  <a:cubicBezTo>
                    <a:pt x="899" y="1478"/>
                    <a:pt x="932" y="1515"/>
                    <a:pt x="933" y="1519"/>
                  </a:cubicBezTo>
                  <a:cubicBezTo>
                    <a:pt x="932" y="1515"/>
                    <a:pt x="905" y="1476"/>
                    <a:pt x="932" y="1420"/>
                  </a:cubicBezTo>
                  <a:cubicBezTo>
                    <a:pt x="946" y="1392"/>
                    <a:pt x="968" y="1358"/>
                    <a:pt x="1006" y="1343"/>
                  </a:cubicBezTo>
                  <a:cubicBezTo>
                    <a:pt x="1007" y="1343"/>
                    <a:pt x="1008" y="1343"/>
                    <a:pt x="1009" y="1342"/>
                  </a:cubicBezTo>
                  <a:cubicBezTo>
                    <a:pt x="1099" y="1319"/>
                    <a:pt x="1215" y="1335"/>
                    <a:pt x="1326" y="1389"/>
                  </a:cubicBezTo>
                  <a:cubicBezTo>
                    <a:pt x="1357" y="1408"/>
                    <a:pt x="1386" y="1429"/>
                    <a:pt x="1413" y="1454"/>
                  </a:cubicBezTo>
                  <a:cubicBezTo>
                    <a:pt x="1401" y="1665"/>
                    <a:pt x="1427" y="1877"/>
                    <a:pt x="1496" y="2082"/>
                  </a:cubicBezTo>
                  <a:cubicBezTo>
                    <a:pt x="1810" y="2082"/>
                    <a:pt x="1810" y="2082"/>
                    <a:pt x="1810" y="2082"/>
                  </a:cubicBezTo>
                  <a:cubicBezTo>
                    <a:pt x="1645" y="1874"/>
                    <a:pt x="1570" y="1625"/>
                    <a:pt x="1562" y="1370"/>
                  </a:cubicBezTo>
                  <a:cubicBezTo>
                    <a:pt x="1640" y="1334"/>
                    <a:pt x="1723" y="1317"/>
                    <a:pt x="1805" y="1312"/>
                  </a:cubicBezTo>
                  <a:cubicBezTo>
                    <a:pt x="1806" y="1311"/>
                    <a:pt x="1808" y="1311"/>
                    <a:pt x="1809" y="1311"/>
                  </a:cubicBezTo>
                  <a:cubicBezTo>
                    <a:pt x="1831" y="1313"/>
                    <a:pt x="1852" y="1317"/>
                    <a:pt x="1872" y="1323"/>
                  </a:cubicBezTo>
                  <a:cubicBezTo>
                    <a:pt x="1915" y="1338"/>
                    <a:pt x="1950" y="1378"/>
                    <a:pt x="1981" y="1412"/>
                  </a:cubicBezTo>
                  <a:cubicBezTo>
                    <a:pt x="1985" y="1418"/>
                    <a:pt x="1990" y="1423"/>
                    <a:pt x="1994" y="1428"/>
                  </a:cubicBezTo>
                  <a:cubicBezTo>
                    <a:pt x="2032" y="1507"/>
                    <a:pt x="2005" y="1595"/>
                    <a:pt x="2016" y="1660"/>
                  </a:cubicBezTo>
                  <a:cubicBezTo>
                    <a:pt x="2020" y="1704"/>
                    <a:pt x="2046" y="1732"/>
                    <a:pt x="2060" y="1749"/>
                  </a:cubicBezTo>
                  <a:cubicBezTo>
                    <a:pt x="2075" y="1767"/>
                    <a:pt x="2084" y="1776"/>
                    <a:pt x="2084" y="1776"/>
                  </a:cubicBezTo>
                  <a:cubicBezTo>
                    <a:pt x="2084" y="1776"/>
                    <a:pt x="2076" y="1766"/>
                    <a:pt x="2063" y="1747"/>
                  </a:cubicBezTo>
                  <a:cubicBezTo>
                    <a:pt x="2050" y="1728"/>
                    <a:pt x="2028" y="1700"/>
                    <a:pt x="2027" y="1659"/>
                  </a:cubicBezTo>
                  <a:cubicBezTo>
                    <a:pt x="2026" y="1618"/>
                    <a:pt x="2031" y="1569"/>
                    <a:pt x="2034" y="1513"/>
                  </a:cubicBezTo>
                  <a:cubicBezTo>
                    <a:pt x="2035" y="1499"/>
                    <a:pt x="2034" y="1483"/>
                    <a:pt x="2032" y="1467"/>
                  </a:cubicBezTo>
                  <a:cubicBezTo>
                    <a:pt x="2046" y="1481"/>
                    <a:pt x="2061" y="1495"/>
                    <a:pt x="2074" y="1508"/>
                  </a:cubicBezTo>
                  <a:cubicBezTo>
                    <a:pt x="2080" y="1514"/>
                    <a:pt x="2086" y="1519"/>
                    <a:pt x="2092" y="1524"/>
                  </a:cubicBezTo>
                  <a:cubicBezTo>
                    <a:pt x="2126" y="1558"/>
                    <a:pt x="2160" y="1590"/>
                    <a:pt x="2199" y="1615"/>
                  </a:cubicBezTo>
                  <a:cubicBezTo>
                    <a:pt x="2287" y="1676"/>
                    <a:pt x="2374" y="1719"/>
                    <a:pt x="2449" y="1747"/>
                  </a:cubicBezTo>
                  <a:cubicBezTo>
                    <a:pt x="2598" y="1808"/>
                    <a:pt x="2697" y="1823"/>
                    <a:pt x="2698" y="1818"/>
                  </a:cubicBezTo>
                  <a:cubicBezTo>
                    <a:pt x="2697" y="1823"/>
                    <a:pt x="2599" y="1803"/>
                    <a:pt x="2453" y="1737"/>
                  </a:cubicBezTo>
                  <a:cubicBezTo>
                    <a:pt x="2386" y="1709"/>
                    <a:pt x="2310" y="1669"/>
                    <a:pt x="2233" y="1615"/>
                  </a:cubicBezTo>
                  <a:cubicBezTo>
                    <a:pt x="2264" y="1627"/>
                    <a:pt x="2294" y="1634"/>
                    <a:pt x="2321" y="1639"/>
                  </a:cubicBezTo>
                  <a:cubicBezTo>
                    <a:pt x="2414" y="1654"/>
                    <a:pt x="2472" y="1645"/>
                    <a:pt x="2472" y="1647"/>
                  </a:cubicBezTo>
                  <a:cubicBezTo>
                    <a:pt x="2473" y="1645"/>
                    <a:pt x="2414" y="1648"/>
                    <a:pt x="2323" y="1628"/>
                  </a:cubicBezTo>
                  <a:cubicBezTo>
                    <a:pt x="2278" y="1617"/>
                    <a:pt x="2225" y="1601"/>
                    <a:pt x="2177" y="1564"/>
                  </a:cubicBezTo>
                  <a:cubicBezTo>
                    <a:pt x="2145" y="1537"/>
                    <a:pt x="2109" y="1508"/>
                    <a:pt x="2076" y="1474"/>
                  </a:cubicBezTo>
                  <a:cubicBezTo>
                    <a:pt x="2066" y="1464"/>
                    <a:pt x="2014" y="1405"/>
                    <a:pt x="2005" y="1392"/>
                  </a:cubicBezTo>
                  <a:cubicBezTo>
                    <a:pt x="1982" y="1365"/>
                    <a:pt x="1958" y="1332"/>
                    <a:pt x="1922" y="1308"/>
                  </a:cubicBezTo>
                  <a:cubicBezTo>
                    <a:pt x="2065" y="1306"/>
                    <a:pt x="2198" y="1314"/>
                    <a:pt x="2317" y="1314"/>
                  </a:cubicBezTo>
                  <a:cubicBezTo>
                    <a:pt x="2351" y="1324"/>
                    <a:pt x="2380" y="1342"/>
                    <a:pt x="2409" y="1358"/>
                  </a:cubicBezTo>
                  <a:cubicBezTo>
                    <a:pt x="2421" y="1367"/>
                    <a:pt x="2431" y="1375"/>
                    <a:pt x="2439" y="1385"/>
                  </a:cubicBezTo>
                  <a:cubicBezTo>
                    <a:pt x="2471" y="1418"/>
                    <a:pt x="2468" y="1452"/>
                    <a:pt x="2468" y="1454"/>
                  </a:cubicBezTo>
                  <a:cubicBezTo>
                    <a:pt x="2468" y="1451"/>
                    <a:pt x="2477" y="1419"/>
                    <a:pt x="2449" y="1379"/>
                  </a:cubicBezTo>
                  <a:cubicBezTo>
                    <a:pt x="2456" y="1382"/>
                    <a:pt x="2464" y="1385"/>
                    <a:pt x="2471" y="1387"/>
                  </a:cubicBezTo>
                  <a:cubicBezTo>
                    <a:pt x="2588" y="1426"/>
                    <a:pt x="2666" y="1408"/>
                    <a:pt x="2670" y="1408"/>
                  </a:cubicBezTo>
                  <a:cubicBezTo>
                    <a:pt x="2666" y="1407"/>
                    <a:pt x="2587" y="1419"/>
                    <a:pt x="2475" y="1376"/>
                  </a:cubicBezTo>
                  <a:cubicBezTo>
                    <a:pt x="2458" y="1371"/>
                    <a:pt x="2442" y="1362"/>
                    <a:pt x="2424" y="1351"/>
                  </a:cubicBezTo>
                  <a:cubicBezTo>
                    <a:pt x="2410" y="1338"/>
                    <a:pt x="2392" y="1325"/>
                    <a:pt x="2372" y="1314"/>
                  </a:cubicBezTo>
                  <a:cubicBezTo>
                    <a:pt x="2519" y="1310"/>
                    <a:pt x="2639" y="1278"/>
                    <a:pt x="2712" y="1235"/>
                  </a:cubicBezTo>
                  <a:cubicBezTo>
                    <a:pt x="2789" y="1190"/>
                    <a:pt x="2816" y="1147"/>
                    <a:pt x="2817" y="1149"/>
                  </a:cubicBezTo>
                  <a:cubicBezTo>
                    <a:pt x="2816" y="1147"/>
                    <a:pt x="2784" y="1186"/>
                    <a:pt x="2706" y="122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10671657" y="7647544"/>
              <a:ext cx="1243038" cy="12420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12870167" y="7647544"/>
              <a:ext cx="1371600" cy="137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12998729" y="11555867"/>
              <a:ext cx="1243038" cy="12420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7" name="Oval 7"/>
            <p:cNvSpPr>
              <a:spLocks noChangeArrowheads="1"/>
            </p:cNvSpPr>
            <p:nvPr/>
          </p:nvSpPr>
          <p:spPr bwMode="auto">
            <a:xfrm>
              <a:off x="5757821" y="8013304"/>
              <a:ext cx="2011680" cy="20116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7487220" y="5178664"/>
              <a:ext cx="2468880" cy="24688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9" name="Oval 7"/>
            <p:cNvSpPr>
              <a:spLocks noChangeArrowheads="1"/>
            </p:cNvSpPr>
            <p:nvPr/>
          </p:nvSpPr>
          <p:spPr bwMode="auto">
            <a:xfrm>
              <a:off x="13555967" y="3793931"/>
              <a:ext cx="2286000" cy="2286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5841967" y="8333344"/>
              <a:ext cx="2011680" cy="20116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7944420" y="10550027"/>
              <a:ext cx="2011680" cy="2011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15108597" y="11353954"/>
              <a:ext cx="1645920" cy="1645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11688785" y="5218970"/>
              <a:ext cx="731520" cy="7315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auto">
            <a:xfrm>
              <a:off x="9350425" y="8001505"/>
              <a:ext cx="731520" cy="7315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15483768" y="10343528"/>
              <a:ext cx="731520" cy="73152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14065511" y="6530340"/>
              <a:ext cx="731520" cy="7315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10200923" y="4708396"/>
              <a:ext cx="1243038" cy="12420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460" y="11263160"/>
              <a:ext cx="609600" cy="6096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6869" y="8733025"/>
              <a:ext cx="609600" cy="6096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45614" y="9037825"/>
              <a:ext cx="609600" cy="6096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26757" y="11872760"/>
              <a:ext cx="609600" cy="6096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3567" y="8214865"/>
              <a:ext cx="304800" cy="3048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3754" y="5183632"/>
              <a:ext cx="304800" cy="3048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49111" y="8116191"/>
              <a:ext cx="304800" cy="3048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77373" y="12053089"/>
              <a:ext cx="304800" cy="3048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9367" y="4365530"/>
              <a:ext cx="1219200" cy="12192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2060" y="5813029"/>
              <a:ext cx="1219200" cy="1219200"/>
            </a:xfrm>
            <a:prstGeom prst="rect">
              <a:avLst/>
            </a:prstGeom>
          </p:spPr>
        </p:pic>
      </p:grpSp>
      <p:sp>
        <p:nvSpPr>
          <p:cNvPr id="38" name="Rectangle 37"/>
          <p:cNvSpPr/>
          <p:nvPr/>
        </p:nvSpPr>
        <p:spPr>
          <a:xfrm>
            <a:off x="8332801" y="219546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32802" y="186170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465219" y="3681154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465220" y="334739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891334" y="541824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91335" y="508448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34216" y="235913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4217" y="202536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50155" y="5318439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0156" y="4984676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33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9471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29"/>
          <p:cNvSpPr>
            <a:spLocks/>
          </p:cNvSpPr>
          <p:nvPr/>
        </p:nvSpPr>
        <p:spPr bwMode="auto">
          <a:xfrm flipH="1">
            <a:off x="6448855" y="5579757"/>
            <a:ext cx="2574934" cy="261441"/>
          </a:xfrm>
          <a:custGeom>
            <a:avLst/>
            <a:gdLst>
              <a:gd name="T0" fmla="*/ 0 w 1566"/>
              <a:gd name="T1" fmla="*/ 0 h 159"/>
              <a:gd name="T2" fmla="*/ 0 w 1566"/>
              <a:gd name="T3" fmla="*/ 159 h 159"/>
              <a:gd name="T4" fmla="*/ 1407 w 1566"/>
              <a:gd name="T5" fmla="*/ 159 h 159"/>
              <a:gd name="T6" fmla="*/ 1566 w 1566"/>
              <a:gd name="T7" fmla="*/ 0 h 159"/>
              <a:gd name="T8" fmla="*/ 0 w 1566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6" h="159">
                <a:moveTo>
                  <a:pt x="0" y="0"/>
                </a:moveTo>
                <a:lnTo>
                  <a:pt x="0" y="159"/>
                </a:lnTo>
                <a:lnTo>
                  <a:pt x="1407" y="159"/>
                </a:lnTo>
                <a:lnTo>
                  <a:pt x="156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 flipH="1">
            <a:off x="6448855" y="4902316"/>
            <a:ext cx="259796" cy="67744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 flipH="1">
            <a:off x="4845686" y="4642521"/>
            <a:ext cx="1862964" cy="259796"/>
          </a:xfrm>
          <a:custGeom>
            <a:avLst/>
            <a:gdLst>
              <a:gd name="T0" fmla="*/ 158 w 1133"/>
              <a:gd name="T1" fmla="*/ 0 h 158"/>
              <a:gd name="T2" fmla="*/ 0 w 1133"/>
              <a:gd name="T3" fmla="*/ 158 h 158"/>
              <a:gd name="T4" fmla="*/ 974 w 1133"/>
              <a:gd name="T5" fmla="*/ 158 h 158"/>
              <a:gd name="T6" fmla="*/ 1133 w 1133"/>
              <a:gd name="T7" fmla="*/ 0 h 158"/>
              <a:gd name="T8" fmla="*/ 158 w 1133"/>
              <a:gd name="T9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3" h="158">
                <a:moveTo>
                  <a:pt x="158" y="0"/>
                </a:moveTo>
                <a:lnTo>
                  <a:pt x="0" y="158"/>
                </a:lnTo>
                <a:lnTo>
                  <a:pt x="974" y="158"/>
                </a:lnTo>
                <a:lnTo>
                  <a:pt x="1133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 flipH="1">
            <a:off x="4847331" y="3965079"/>
            <a:ext cx="259796" cy="937236"/>
          </a:xfrm>
          <a:custGeom>
            <a:avLst/>
            <a:gdLst>
              <a:gd name="T0" fmla="*/ 0 w 158"/>
              <a:gd name="T1" fmla="*/ 0 h 570"/>
              <a:gd name="T2" fmla="*/ 0 w 158"/>
              <a:gd name="T3" fmla="*/ 570 h 570"/>
              <a:gd name="T4" fmla="*/ 158 w 158"/>
              <a:gd name="T5" fmla="*/ 412 h 570"/>
              <a:gd name="T6" fmla="*/ 158 w 158"/>
              <a:gd name="T7" fmla="*/ 0 h 570"/>
              <a:gd name="T8" fmla="*/ 0 w 158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570">
                <a:moveTo>
                  <a:pt x="0" y="0"/>
                </a:moveTo>
                <a:lnTo>
                  <a:pt x="0" y="570"/>
                </a:lnTo>
                <a:lnTo>
                  <a:pt x="158" y="412"/>
                </a:lnTo>
                <a:lnTo>
                  <a:pt x="15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Freeform 33"/>
          <p:cNvSpPr>
            <a:spLocks/>
          </p:cNvSpPr>
          <p:nvPr/>
        </p:nvSpPr>
        <p:spPr bwMode="auto">
          <a:xfrm flipH="1">
            <a:off x="3247452" y="3705284"/>
            <a:ext cx="1859675" cy="259796"/>
          </a:xfrm>
          <a:custGeom>
            <a:avLst/>
            <a:gdLst>
              <a:gd name="T0" fmla="*/ 158 w 1131"/>
              <a:gd name="T1" fmla="*/ 0 h 158"/>
              <a:gd name="T2" fmla="*/ 0 w 1131"/>
              <a:gd name="T3" fmla="*/ 158 h 158"/>
              <a:gd name="T4" fmla="*/ 972 w 1131"/>
              <a:gd name="T5" fmla="*/ 158 h 158"/>
              <a:gd name="T6" fmla="*/ 1131 w 1131"/>
              <a:gd name="T7" fmla="*/ 0 h 158"/>
              <a:gd name="T8" fmla="*/ 158 w 1131"/>
              <a:gd name="T9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1" h="158">
                <a:moveTo>
                  <a:pt x="158" y="0"/>
                </a:moveTo>
                <a:lnTo>
                  <a:pt x="0" y="158"/>
                </a:lnTo>
                <a:lnTo>
                  <a:pt x="972" y="158"/>
                </a:lnTo>
                <a:lnTo>
                  <a:pt x="1131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7" name="Freeform 34"/>
          <p:cNvSpPr>
            <a:spLocks/>
          </p:cNvSpPr>
          <p:nvPr/>
        </p:nvSpPr>
        <p:spPr bwMode="auto">
          <a:xfrm flipH="1">
            <a:off x="3249096" y="3027843"/>
            <a:ext cx="259796" cy="937236"/>
          </a:xfrm>
          <a:custGeom>
            <a:avLst/>
            <a:gdLst>
              <a:gd name="T0" fmla="*/ 0 w 158"/>
              <a:gd name="T1" fmla="*/ 0 h 570"/>
              <a:gd name="T2" fmla="*/ 0 w 158"/>
              <a:gd name="T3" fmla="*/ 570 h 570"/>
              <a:gd name="T4" fmla="*/ 158 w 158"/>
              <a:gd name="T5" fmla="*/ 412 h 570"/>
              <a:gd name="T6" fmla="*/ 158 w 158"/>
              <a:gd name="T7" fmla="*/ 0 h 570"/>
              <a:gd name="T8" fmla="*/ 0 w 158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570">
                <a:moveTo>
                  <a:pt x="0" y="0"/>
                </a:moveTo>
                <a:lnTo>
                  <a:pt x="0" y="570"/>
                </a:lnTo>
                <a:lnTo>
                  <a:pt x="158" y="412"/>
                </a:lnTo>
                <a:lnTo>
                  <a:pt x="15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8" name="Freeform 35"/>
          <p:cNvSpPr>
            <a:spLocks/>
          </p:cNvSpPr>
          <p:nvPr/>
        </p:nvSpPr>
        <p:spPr bwMode="auto">
          <a:xfrm flipH="1">
            <a:off x="1645926" y="2768047"/>
            <a:ext cx="1862964" cy="259796"/>
          </a:xfrm>
          <a:custGeom>
            <a:avLst/>
            <a:gdLst>
              <a:gd name="T0" fmla="*/ 158 w 1133"/>
              <a:gd name="T1" fmla="*/ 0 h 158"/>
              <a:gd name="T2" fmla="*/ 0 w 1133"/>
              <a:gd name="T3" fmla="*/ 158 h 158"/>
              <a:gd name="T4" fmla="*/ 973 w 1133"/>
              <a:gd name="T5" fmla="*/ 158 h 158"/>
              <a:gd name="T6" fmla="*/ 1133 w 1133"/>
              <a:gd name="T7" fmla="*/ 0 h 158"/>
              <a:gd name="T8" fmla="*/ 158 w 1133"/>
              <a:gd name="T9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3" h="158">
                <a:moveTo>
                  <a:pt x="158" y="0"/>
                </a:moveTo>
                <a:lnTo>
                  <a:pt x="0" y="158"/>
                </a:lnTo>
                <a:lnTo>
                  <a:pt x="973" y="158"/>
                </a:lnTo>
                <a:lnTo>
                  <a:pt x="1133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Freeform 36"/>
          <p:cNvSpPr>
            <a:spLocks/>
          </p:cNvSpPr>
          <p:nvPr/>
        </p:nvSpPr>
        <p:spPr bwMode="auto">
          <a:xfrm flipH="1">
            <a:off x="1650861" y="2090607"/>
            <a:ext cx="259796" cy="937236"/>
          </a:xfrm>
          <a:custGeom>
            <a:avLst/>
            <a:gdLst>
              <a:gd name="T0" fmla="*/ 0 w 158"/>
              <a:gd name="T1" fmla="*/ 0 h 570"/>
              <a:gd name="T2" fmla="*/ 0 w 158"/>
              <a:gd name="T3" fmla="*/ 570 h 570"/>
              <a:gd name="T4" fmla="*/ 158 w 158"/>
              <a:gd name="T5" fmla="*/ 412 h 570"/>
              <a:gd name="T6" fmla="*/ 158 w 158"/>
              <a:gd name="T7" fmla="*/ 0 h 570"/>
              <a:gd name="T8" fmla="*/ 0 w 158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570">
                <a:moveTo>
                  <a:pt x="0" y="0"/>
                </a:moveTo>
                <a:lnTo>
                  <a:pt x="0" y="570"/>
                </a:lnTo>
                <a:lnTo>
                  <a:pt x="158" y="412"/>
                </a:lnTo>
                <a:lnTo>
                  <a:pt x="15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Freeform 37"/>
          <p:cNvSpPr>
            <a:spLocks/>
          </p:cNvSpPr>
          <p:nvPr/>
        </p:nvSpPr>
        <p:spPr bwMode="auto">
          <a:xfrm flipH="1">
            <a:off x="0" y="1830811"/>
            <a:ext cx="1910655" cy="262264"/>
          </a:xfrm>
          <a:custGeom>
            <a:avLst/>
            <a:gdLst>
              <a:gd name="T0" fmla="*/ 158 w 1133"/>
              <a:gd name="T1" fmla="*/ 0 h 158"/>
              <a:gd name="T2" fmla="*/ 0 w 1133"/>
              <a:gd name="T3" fmla="*/ 158 h 158"/>
              <a:gd name="T4" fmla="*/ 973 w 1133"/>
              <a:gd name="T5" fmla="*/ 158 h 158"/>
              <a:gd name="T6" fmla="*/ 1133 w 1133"/>
              <a:gd name="T7" fmla="*/ 0 h 158"/>
              <a:gd name="T8" fmla="*/ 158 w 1133"/>
              <a:gd name="T9" fmla="*/ 0 h 158"/>
              <a:gd name="connsiteX0" fmla="*/ 1395 w 10256"/>
              <a:gd name="connsiteY0" fmla="*/ 0 h 10095"/>
              <a:gd name="connsiteX1" fmla="*/ 0 w 10256"/>
              <a:gd name="connsiteY1" fmla="*/ 10000 h 10095"/>
              <a:gd name="connsiteX2" fmla="*/ 10256 w 10256"/>
              <a:gd name="connsiteY2" fmla="*/ 10095 h 10095"/>
              <a:gd name="connsiteX3" fmla="*/ 10000 w 10256"/>
              <a:gd name="connsiteY3" fmla="*/ 0 h 10095"/>
              <a:gd name="connsiteX4" fmla="*/ 1395 w 10256"/>
              <a:gd name="connsiteY4" fmla="*/ 0 h 10095"/>
              <a:gd name="connsiteX0" fmla="*/ 1395 w 10256"/>
              <a:gd name="connsiteY0" fmla="*/ 0 h 10095"/>
              <a:gd name="connsiteX1" fmla="*/ 0 w 10256"/>
              <a:gd name="connsiteY1" fmla="*/ 10000 h 10095"/>
              <a:gd name="connsiteX2" fmla="*/ 10256 w 10256"/>
              <a:gd name="connsiteY2" fmla="*/ 10095 h 10095"/>
              <a:gd name="connsiteX3" fmla="*/ 10146 w 10256"/>
              <a:gd name="connsiteY3" fmla="*/ 0 h 10095"/>
              <a:gd name="connsiteX4" fmla="*/ 1395 w 10256"/>
              <a:gd name="connsiteY4" fmla="*/ 0 h 1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6" h="10095">
                <a:moveTo>
                  <a:pt x="1395" y="0"/>
                </a:moveTo>
                <a:lnTo>
                  <a:pt x="0" y="10000"/>
                </a:lnTo>
                <a:lnTo>
                  <a:pt x="10256" y="10095"/>
                </a:lnTo>
                <a:cubicBezTo>
                  <a:pt x="10171" y="6730"/>
                  <a:pt x="10231" y="3365"/>
                  <a:pt x="10146" y="0"/>
                </a:cubicBezTo>
                <a:lnTo>
                  <a:pt x="139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1" name="Rectangle 20"/>
          <p:cNvSpPr/>
          <p:nvPr/>
        </p:nvSpPr>
        <p:spPr>
          <a:xfrm>
            <a:off x="3095032" y="2168465"/>
            <a:ext cx="4128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95032" y="1834702"/>
            <a:ext cx="412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169705" y="183470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876" y="2048062"/>
            <a:ext cx="304800" cy="304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640134" y="3101810"/>
            <a:ext cx="4128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0134" y="2768047"/>
            <a:ext cx="412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714807" y="2768047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215715" y="4042939"/>
            <a:ext cx="4128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15715" y="3709176"/>
            <a:ext cx="412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290388" y="3709176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782693" y="4991472"/>
            <a:ext cx="4128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82693" y="4657709"/>
            <a:ext cx="412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857366" y="465770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235" y="2984160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748" y="3911306"/>
            <a:ext cx="304800" cy="304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271" y="484828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19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7" grpId="0" animBg="1"/>
      <p:bldP spid="30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9471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802640" y="1826381"/>
          <a:ext cx="10586720" cy="408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Oval 12"/>
          <p:cNvSpPr/>
          <p:nvPr/>
        </p:nvSpPr>
        <p:spPr>
          <a:xfrm>
            <a:off x="965201" y="2248411"/>
            <a:ext cx="822960" cy="8229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67656" y="3454937"/>
            <a:ext cx="822960" cy="822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65201" y="4689599"/>
            <a:ext cx="822960" cy="8229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281" y="2493423"/>
            <a:ext cx="304800" cy="304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81" y="3728085"/>
            <a:ext cx="304800" cy="304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38" y="4934611"/>
            <a:ext cx="304800" cy="304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333229" y="2652696"/>
            <a:ext cx="83914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3229" y="2318933"/>
            <a:ext cx="839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33227" y="3873453"/>
            <a:ext cx="83914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3227" y="3539690"/>
            <a:ext cx="839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33225" y="5094210"/>
            <a:ext cx="83914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33225" y="4760447"/>
            <a:ext cx="839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40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9467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1025917" y="2822963"/>
            <a:ext cx="1620000" cy="1620000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Oval 12"/>
          <p:cNvSpPr/>
          <p:nvPr/>
        </p:nvSpPr>
        <p:spPr>
          <a:xfrm>
            <a:off x="2503720" y="2534963"/>
            <a:ext cx="1908000" cy="1908000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4" name="Oval 13"/>
          <p:cNvSpPr/>
          <p:nvPr/>
        </p:nvSpPr>
        <p:spPr>
          <a:xfrm>
            <a:off x="4110140" y="2066963"/>
            <a:ext cx="2376000" cy="2376000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/>
          <p:cNvSpPr/>
          <p:nvPr/>
        </p:nvSpPr>
        <p:spPr>
          <a:xfrm flipH="1">
            <a:off x="6096000" y="1814963"/>
            <a:ext cx="2628000" cy="2628000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Oval 15"/>
          <p:cNvSpPr/>
          <p:nvPr/>
        </p:nvSpPr>
        <p:spPr>
          <a:xfrm flipH="1">
            <a:off x="8173098" y="1490963"/>
            <a:ext cx="2952000" cy="2952000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990" y="2966963"/>
            <a:ext cx="609600" cy="609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867" y="3499514"/>
            <a:ext cx="304800" cy="304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87" y="3324646"/>
            <a:ext cx="304800" cy="304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200" y="2807658"/>
            <a:ext cx="609600" cy="609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298" y="2645363"/>
            <a:ext cx="609600" cy="6096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99308" y="4839012"/>
            <a:ext cx="174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309" y="4500130"/>
            <a:ext cx="17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28366" y="4839012"/>
            <a:ext cx="174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8367" y="4500130"/>
            <a:ext cx="17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69197" y="4839012"/>
            <a:ext cx="174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69198" y="4500130"/>
            <a:ext cx="17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99878" y="4842075"/>
            <a:ext cx="174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99879" y="4503193"/>
            <a:ext cx="17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901480" y="4861017"/>
            <a:ext cx="174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01481" y="4522135"/>
            <a:ext cx="174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579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9467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34696" y="1530774"/>
            <a:ext cx="5955788" cy="4855191"/>
            <a:chOff x="2358218" y="2177834"/>
            <a:chExt cx="4217987" cy="3438526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858405" y="2562009"/>
              <a:ext cx="1076325" cy="879475"/>
            </a:xfrm>
            <a:custGeom>
              <a:avLst/>
              <a:gdLst>
                <a:gd name="T0" fmla="*/ 182 w 678"/>
                <a:gd name="T1" fmla="*/ 554 h 554"/>
                <a:gd name="T2" fmla="*/ 678 w 678"/>
                <a:gd name="T3" fmla="*/ 218 h 554"/>
                <a:gd name="T4" fmla="*/ 541 w 678"/>
                <a:gd name="T5" fmla="*/ 0 h 554"/>
                <a:gd name="T6" fmla="*/ 0 w 678"/>
                <a:gd name="T7" fmla="*/ 365 h 554"/>
                <a:gd name="T8" fmla="*/ 182 w 678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8" h="554">
                  <a:moveTo>
                    <a:pt x="182" y="554"/>
                  </a:moveTo>
                  <a:lnTo>
                    <a:pt x="678" y="218"/>
                  </a:lnTo>
                  <a:lnTo>
                    <a:pt x="541" y="0"/>
                  </a:lnTo>
                  <a:lnTo>
                    <a:pt x="0" y="365"/>
                  </a:lnTo>
                  <a:lnTo>
                    <a:pt x="182" y="554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80000">
                  <a:schemeClr val="accent3"/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358218" y="4084422"/>
              <a:ext cx="3652837" cy="1531938"/>
            </a:xfrm>
            <a:custGeom>
              <a:avLst/>
              <a:gdLst>
                <a:gd name="T0" fmla="*/ 2075 w 2301"/>
                <a:gd name="T1" fmla="*/ 0 h 965"/>
                <a:gd name="T2" fmla="*/ 226 w 2301"/>
                <a:gd name="T3" fmla="*/ 593 h 965"/>
                <a:gd name="T4" fmla="*/ 0 w 2301"/>
                <a:gd name="T5" fmla="*/ 965 h 965"/>
                <a:gd name="T6" fmla="*/ 2301 w 2301"/>
                <a:gd name="T7" fmla="*/ 375 h 965"/>
                <a:gd name="T8" fmla="*/ 2075 w 2301"/>
                <a:gd name="T9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1" h="965">
                  <a:moveTo>
                    <a:pt x="2075" y="0"/>
                  </a:moveTo>
                  <a:lnTo>
                    <a:pt x="226" y="593"/>
                  </a:lnTo>
                  <a:lnTo>
                    <a:pt x="0" y="965"/>
                  </a:lnTo>
                  <a:lnTo>
                    <a:pt x="2301" y="375"/>
                  </a:lnTo>
                  <a:lnTo>
                    <a:pt x="2075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0000">
                  <a:schemeClr val="accent1"/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929718" y="3141447"/>
              <a:ext cx="2511425" cy="1538288"/>
            </a:xfrm>
            <a:custGeom>
              <a:avLst/>
              <a:gdLst>
                <a:gd name="T0" fmla="*/ 1352 w 1582"/>
                <a:gd name="T1" fmla="*/ 0 h 969"/>
                <a:gd name="T2" fmla="*/ 226 w 1582"/>
                <a:gd name="T3" fmla="*/ 594 h 969"/>
                <a:gd name="T4" fmla="*/ 0 w 1582"/>
                <a:gd name="T5" fmla="*/ 969 h 969"/>
                <a:gd name="T6" fmla="*/ 1582 w 1582"/>
                <a:gd name="T7" fmla="*/ 379 h 969"/>
                <a:gd name="T8" fmla="*/ 1352 w 1582"/>
                <a:gd name="T9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969">
                  <a:moveTo>
                    <a:pt x="1352" y="0"/>
                  </a:moveTo>
                  <a:lnTo>
                    <a:pt x="226" y="594"/>
                  </a:lnTo>
                  <a:lnTo>
                    <a:pt x="0" y="969"/>
                  </a:lnTo>
                  <a:lnTo>
                    <a:pt x="1582" y="379"/>
                  </a:lnTo>
                  <a:lnTo>
                    <a:pt x="1352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80000">
                  <a:schemeClr val="accent2"/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358218" y="5025809"/>
              <a:ext cx="4217987" cy="590550"/>
            </a:xfrm>
            <a:custGeom>
              <a:avLst/>
              <a:gdLst>
                <a:gd name="T0" fmla="*/ 226 w 2657"/>
                <a:gd name="T1" fmla="*/ 0 h 372"/>
                <a:gd name="T2" fmla="*/ 0 w 2657"/>
                <a:gd name="T3" fmla="*/ 372 h 372"/>
                <a:gd name="T4" fmla="*/ 2657 w 2657"/>
                <a:gd name="T5" fmla="*/ 372 h 372"/>
                <a:gd name="T6" fmla="*/ 2431 w 2657"/>
                <a:gd name="T7" fmla="*/ 0 h 372"/>
                <a:gd name="T8" fmla="*/ 226 w 2657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7" h="372">
                  <a:moveTo>
                    <a:pt x="226" y="0"/>
                  </a:moveTo>
                  <a:lnTo>
                    <a:pt x="0" y="372"/>
                  </a:lnTo>
                  <a:lnTo>
                    <a:pt x="2657" y="372"/>
                  </a:lnTo>
                  <a:lnTo>
                    <a:pt x="2431" y="0"/>
                  </a:lnTo>
                  <a:lnTo>
                    <a:pt x="226" y="0"/>
                  </a:lnTo>
                  <a:close/>
                </a:path>
              </a:pathLst>
            </a:custGeom>
            <a:gradFill>
              <a:gsLst>
                <a:gs pos="50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93280" y="3141447"/>
              <a:ext cx="1947862" cy="601663"/>
            </a:xfrm>
            <a:custGeom>
              <a:avLst/>
              <a:gdLst>
                <a:gd name="T0" fmla="*/ 1227 w 1227"/>
                <a:gd name="T1" fmla="*/ 379 h 379"/>
                <a:gd name="T2" fmla="*/ 997 w 1227"/>
                <a:gd name="T3" fmla="*/ 0 h 379"/>
                <a:gd name="T4" fmla="*/ 230 w 1227"/>
                <a:gd name="T5" fmla="*/ 0 h 379"/>
                <a:gd name="T6" fmla="*/ 0 w 1227"/>
                <a:gd name="T7" fmla="*/ 379 h 379"/>
                <a:gd name="T8" fmla="*/ 1227 w 1227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7" h="379">
                  <a:moveTo>
                    <a:pt x="1227" y="379"/>
                  </a:moveTo>
                  <a:lnTo>
                    <a:pt x="997" y="0"/>
                  </a:lnTo>
                  <a:lnTo>
                    <a:pt x="230" y="0"/>
                  </a:lnTo>
                  <a:lnTo>
                    <a:pt x="0" y="379"/>
                  </a:lnTo>
                  <a:lnTo>
                    <a:pt x="1227" y="379"/>
                  </a:lnTo>
                  <a:close/>
                </a:path>
              </a:pathLst>
            </a:custGeom>
            <a:gradFill>
              <a:gsLst>
                <a:gs pos="5000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929718" y="4084422"/>
              <a:ext cx="3076575" cy="595313"/>
            </a:xfrm>
            <a:custGeom>
              <a:avLst/>
              <a:gdLst>
                <a:gd name="T0" fmla="*/ 226 w 1938"/>
                <a:gd name="T1" fmla="*/ 0 h 375"/>
                <a:gd name="T2" fmla="*/ 0 w 1938"/>
                <a:gd name="T3" fmla="*/ 375 h 375"/>
                <a:gd name="T4" fmla="*/ 1938 w 1938"/>
                <a:gd name="T5" fmla="*/ 375 h 375"/>
                <a:gd name="T6" fmla="*/ 1712 w 1938"/>
                <a:gd name="T7" fmla="*/ 0 h 375"/>
                <a:gd name="T8" fmla="*/ 226 w 1938"/>
                <a:gd name="T9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8" h="375">
                  <a:moveTo>
                    <a:pt x="226" y="0"/>
                  </a:moveTo>
                  <a:lnTo>
                    <a:pt x="0" y="375"/>
                  </a:lnTo>
                  <a:lnTo>
                    <a:pt x="1938" y="375"/>
                  </a:lnTo>
                  <a:lnTo>
                    <a:pt x="1712" y="0"/>
                  </a:lnTo>
                  <a:lnTo>
                    <a:pt x="226" y="0"/>
                  </a:lnTo>
                  <a:close/>
                </a:path>
              </a:pathLst>
            </a:custGeom>
            <a:gradFill>
              <a:gsLst>
                <a:gs pos="50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09120" y="2177834"/>
              <a:ext cx="935037" cy="730250"/>
            </a:xfrm>
            <a:custGeom>
              <a:avLst/>
              <a:gdLst>
                <a:gd name="T0" fmla="*/ 0 w 589"/>
                <a:gd name="T1" fmla="*/ 460 h 460"/>
                <a:gd name="T2" fmla="*/ 589 w 589"/>
                <a:gd name="T3" fmla="*/ 460 h 460"/>
                <a:gd name="T4" fmla="*/ 300 w 589"/>
                <a:gd name="T5" fmla="*/ 0 h 460"/>
                <a:gd name="T6" fmla="*/ 0 w 589"/>
                <a:gd name="T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460">
                  <a:moveTo>
                    <a:pt x="0" y="460"/>
                  </a:moveTo>
                  <a:lnTo>
                    <a:pt x="589" y="460"/>
                  </a:lnTo>
                  <a:lnTo>
                    <a:pt x="300" y="0"/>
                  </a:lnTo>
                  <a:lnTo>
                    <a:pt x="0" y="460"/>
                  </a:lnTo>
                  <a:close/>
                </a:path>
              </a:pathLst>
            </a:custGeom>
            <a:gradFill>
              <a:gsLst>
                <a:gs pos="5000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86136" y="588586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6137" y="555210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60810" y="5552106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81" y="5765466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890291" y="457375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90292" y="423999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964965" y="423999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136" y="4453350"/>
            <a:ext cx="304800" cy="3048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638214" y="327542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8215" y="294165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712888" y="2941658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48" y="3155018"/>
            <a:ext cx="304800" cy="3048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493378" y="196575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3379" y="163199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568052" y="1631992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412" y="186282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57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30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95491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About us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1423728"/>
            <a:ext cx="12192000" cy="403215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52135" y="5611671"/>
            <a:ext cx="9087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facilisis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convallis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lacus.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maximus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mauris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lacinia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luctus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Suspendisse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potenti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Curabitur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Vestibulum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sodales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Cras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purus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ullamcorper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efficitur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rutrum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Phasellus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ante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molestie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dictum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erat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ante.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felis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83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9"/>
          <p:cNvSpPr>
            <a:spLocks/>
          </p:cNvSpPr>
          <p:nvPr/>
        </p:nvSpPr>
        <p:spPr bwMode="auto">
          <a:xfrm rot="10800000">
            <a:off x="5104606" y="3117850"/>
            <a:ext cx="1174750" cy="1339850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2"/>
              </a:solidFill>
            </a:endParaRPr>
          </a:p>
        </p:txBody>
      </p:sp>
      <p:sp>
        <p:nvSpPr>
          <p:cNvPr id="5" name="Freeform 20"/>
          <p:cNvSpPr>
            <a:spLocks/>
          </p:cNvSpPr>
          <p:nvPr/>
        </p:nvSpPr>
        <p:spPr bwMode="auto">
          <a:xfrm rot="10800000">
            <a:off x="6150768" y="3117850"/>
            <a:ext cx="1012825" cy="1511300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2"/>
              </a:solidFill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 rot="10800000">
            <a:off x="5033168" y="4329112"/>
            <a:ext cx="1069975" cy="1527175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2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auto">
          <a:xfrm rot="10800000">
            <a:off x="5976143" y="4502149"/>
            <a:ext cx="1260475" cy="1354138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2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66456" y="1454150"/>
            <a:ext cx="2935287" cy="4768850"/>
            <a:chOff x="4649788" y="967712"/>
            <a:chExt cx="2935287" cy="4768850"/>
          </a:xfrm>
          <a:solidFill>
            <a:schemeClr val="tx2"/>
          </a:solidFill>
        </p:grpSpPr>
        <p:sp>
          <p:nvSpPr>
            <p:cNvPr id="9" name="Freeform 13"/>
            <p:cNvSpPr>
              <a:spLocks noEditPoints="1"/>
            </p:cNvSpPr>
            <p:nvPr/>
          </p:nvSpPr>
          <p:spPr bwMode="auto">
            <a:xfrm rot="10800000">
              <a:off x="4649788" y="2266287"/>
              <a:ext cx="2935287" cy="3470275"/>
            </a:xfrm>
            <a:custGeom>
              <a:avLst/>
              <a:gdLst>
                <a:gd name="T0" fmla="*/ 774 w 1058"/>
                <a:gd name="T1" fmla="*/ 1252 h 1252"/>
                <a:gd name="T2" fmla="*/ 283 w 1058"/>
                <a:gd name="T3" fmla="*/ 1252 h 1252"/>
                <a:gd name="T4" fmla="*/ 248 w 1058"/>
                <a:gd name="T5" fmla="*/ 1218 h 1252"/>
                <a:gd name="T6" fmla="*/ 142 w 1058"/>
                <a:gd name="T7" fmla="*/ 887 h 1252"/>
                <a:gd name="T8" fmla="*/ 110 w 1058"/>
                <a:gd name="T9" fmla="*/ 831 h 1252"/>
                <a:gd name="T10" fmla="*/ 0 w 1058"/>
                <a:gd name="T11" fmla="*/ 529 h 1252"/>
                <a:gd name="T12" fmla="*/ 529 w 1058"/>
                <a:gd name="T13" fmla="*/ 0 h 1252"/>
                <a:gd name="T14" fmla="*/ 1058 w 1058"/>
                <a:gd name="T15" fmla="*/ 529 h 1252"/>
                <a:gd name="T16" fmla="*/ 947 w 1058"/>
                <a:gd name="T17" fmla="*/ 831 h 1252"/>
                <a:gd name="T18" fmla="*/ 916 w 1058"/>
                <a:gd name="T19" fmla="*/ 887 h 1252"/>
                <a:gd name="T20" fmla="*/ 810 w 1058"/>
                <a:gd name="T21" fmla="*/ 1218 h 1252"/>
                <a:gd name="T22" fmla="*/ 774 w 1058"/>
                <a:gd name="T23" fmla="*/ 1252 h 1252"/>
                <a:gd name="T24" fmla="*/ 315 w 1058"/>
                <a:gd name="T25" fmla="*/ 1180 h 1252"/>
                <a:gd name="T26" fmla="*/ 742 w 1058"/>
                <a:gd name="T27" fmla="*/ 1180 h 1252"/>
                <a:gd name="T28" fmla="*/ 851 w 1058"/>
                <a:gd name="T29" fmla="*/ 857 h 1252"/>
                <a:gd name="T30" fmla="*/ 885 w 1058"/>
                <a:gd name="T31" fmla="*/ 794 h 1252"/>
                <a:gd name="T32" fmla="*/ 986 w 1058"/>
                <a:gd name="T33" fmla="*/ 529 h 1252"/>
                <a:gd name="T34" fmla="*/ 529 w 1058"/>
                <a:gd name="T35" fmla="*/ 72 h 1252"/>
                <a:gd name="T36" fmla="*/ 72 w 1058"/>
                <a:gd name="T37" fmla="*/ 529 h 1252"/>
                <a:gd name="T38" fmla="*/ 172 w 1058"/>
                <a:gd name="T39" fmla="*/ 794 h 1252"/>
                <a:gd name="T40" fmla="*/ 207 w 1058"/>
                <a:gd name="T41" fmla="*/ 857 h 1252"/>
                <a:gd name="T42" fmla="*/ 315 w 1058"/>
                <a:gd name="T43" fmla="*/ 118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1252">
                  <a:moveTo>
                    <a:pt x="774" y="1252"/>
                  </a:moveTo>
                  <a:cubicBezTo>
                    <a:pt x="283" y="1252"/>
                    <a:pt x="283" y="1252"/>
                    <a:pt x="283" y="1252"/>
                  </a:cubicBezTo>
                  <a:cubicBezTo>
                    <a:pt x="264" y="1252"/>
                    <a:pt x="249" y="1237"/>
                    <a:pt x="248" y="1218"/>
                  </a:cubicBezTo>
                  <a:cubicBezTo>
                    <a:pt x="247" y="1217"/>
                    <a:pt x="239" y="1097"/>
                    <a:pt x="142" y="887"/>
                  </a:cubicBezTo>
                  <a:cubicBezTo>
                    <a:pt x="135" y="873"/>
                    <a:pt x="123" y="853"/>
                    <a:pt x="110" y="831"/>
                  </a:cubicBezTo>
                  <a:cubicBezTo>
                    <a:pt x="66" y="755"/>
                    <a:pt x="0" y="640"/>
                    <a:pt x="0" y="529"/>
                  </a:cubicBezTo>
                  <a:cubicBezTo>
                    <a:pt x="0" y="238"/>
                    <a:pt x="237" y="0"/>
                    <a:pt x="529" y="0"/>
                  </a:cubicBezTo>
                  <a:cubicBezTo>
                    <a:pt x="820" y="0"/>
                    <a:pt x="1058" y="238"/>
                    <a:pt x="1058" y="529"/>
                  </a:cubicBezTo>
                  <a:cubicBezTo>
                    <a:pt x="1058" y="640"/>
                    <a:pt x="991" y="755"/>
                    <a:pt x="947" y="831"/>
                  </a:cubicBezTo>
                  <a:cubicBezTo>
                    <a:pt x="934" y="853"/>
                    <a:pt x="923" y="873"/>
                    <a:pt x="916" y="887"/>
                  </a:cubicBezTo>
                  <a:cubicBezTo>
                    <a:pt x="818" y="1097"/>
                    <a:pt x="810" y="1217"/>
                    <a:pt x="810" y="1218"/>
                  </a:cubicBezTo>
                  <a:cubicBezTo>
                    <a:pt x="809" y="1237"/>
                    <a:pt x="793" y="1252"/>
                    <a:pt x="774" y="1252"/>
                  </a:cubicBezTo>
                  <a:close/>
                  <a:moveTo>
                    <a:pt x="315" y="1180"/>
                  </a:moveTo>
                  <a:cubicBezTo>
                    <a:pt x="742" y="1180"/>
                    <a:pt x="742" y="1180"/>
                    <a:pt x="742" y="1180"/>
                  </a:cubicBezTo>
                  <a:cubicBezTo>
                    <a:pt x="751" y="1127"/>
                    <a:pt x="776" y="1017"/>
                    <a:pt x="851" y="857"/>
                  </a:cubicBezTo>
                  <a:cubicBezTo>
                    <a:pt x="859" y="840"/>
                    <a:pt x="871" y="819"/>
                    <a:pt x="885" y="794"/>
                  </a:cubicBezTo>
                  <a:cubicBezTo>
                    <a:pt x="928" y="721"/>
                    <a:pt x="986" y="621"/>
                    <a:pt x="986" y="529"/>
                  </a:cubicBezTo>
                  <a:cubicBezTo>
                    <a:pt x="986" y="277"/>
                    <a:pt x="781" y="72"/>
                    <a:pt x="529" y="72"/>
                  </a:cubicBezTo>
                  <a:cubicBezTo>
                    <a:pt x="277" y="72"/>
                    <a:pt x="72" y="277"/>
                    <a:pt x="72" y="529"/>
                  </a:cubicBezTo>
                  <a:cubicBezTo>
                    <a:pt x="72" y="621"/>
                    <a:pt x="130" y="721"/>
                    <a:pt x="172" y="794"/>
                  </a:cubicBezTo>
                  <a:cubicBezTo>
                    <a:pt x="187" y="819"/>
                    <a:pt x="199" y="840"/>
                    <a:pt x="207" y="857"/>
                  </a:cubicBezTo>
                  <a:cubicBezTo>
                    <a:pt x="281" y="1017"/>
                    <a:pt x="307" y="1127"/>
                    <a:pt x="315" y="118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6"/>
            <p:cNvSpPr>
              <a:spLocks noEditPoints="1"/>
            </p:cNvSpPr>
            <p:nvPr/>
          </p:nvSpPr>
          <p:spPr bwMode="auto">
            <a:xfrm rot="10800000">
              <a:off x="5346701" y="967712"/>
              <a:ext cx="1500187" cy="1203325"/>
            </a:xfrm>
            <a:custGeom>
              <a:avLst/>
              <a:gdLst>
                <a:gd name="T0" fmla="*/ 495 w 541"/>
                <a:gd name="T1" fmla="*/ 223 h 434"/>
                <a:gd name="T2" fmla="*/ 540 w 541"/>
                <a:gd name="T3" fmla="*/ 168 h 434"/>
                <a:gd name="T4" fmla="*/ 494 w 541"/>
                <a:gd name="T5" fmla="*/ 112 h 434"/>
                <a:gd name="T6" fmla="*/ 540 w 541"/>
                <a:gd name="T7" fmla="*/ 57 h 434"/>
                <a:gd name="T8" fmla="*/ 483 w 541"/>
                <a:gd name="T9" fmla="*/ 0 h 434"/>
                <a:gd name="T10" fmla="*/ 56 w 541"/>
                <a:gd name="T11" fmla="*/ 0 h 434"/>
                <a:gd name="T12" fmla="*/ 0 w 541"/>
                <a:gd name="T13" fmla="*/ 56 h 434"/>
                <a:gd name="T14" fmla="*/ 46 w 541"/>
                <a:gd name="T15" fmla="*/ 112 h 434"/>
                <a:gd name="T16" fmla="*/ 0 w 541"/>
                <a:gd name="T17" fmla="*/ 167 h 434"/>
                <a:gd name="T18" fmla="*/ 46 w 541"/>
                <a:gd name="T19" fmla="*/ 223 h 434"/>
                <a:gd name="T20" fmla="*/ 1 w 541"/>
                <a:gd name="T21" fmla="*/ 278 h 434"/>
                <a:gd name="T22" fmla="*/ 57 w 541"/>
                <a:gd name="T23" fmla="*/ 334 h 434"/>
                <a:gd name="T24" fmla="*/ 157 w 541"/>
                <a:gd name="T25" fmla="*/ 334 h 434"/>
                <a:gd name="T26" fmla="*/ 161 w 541"/>
                <a:gd name="T27" fmla="*/ 351 h 434"/>
                <a:gd name="T28" fmla="*/ 272 w 541"/>
                <a:gd name="T29" fmla="*/ 433 h 434"/>
                <a:gd name="T30" fmla="*/ 383 w 541"/>
                <a:gd name="T31" fmla="*/ 335 h 434"/>
                <a:gd name="T32" fmla="*/ 484 w 541"/>
                <a:gd name="T33" fmla="*/ 335 h 434"/>
                <a:gd name="T34" fmla="*/ 541 w 541"/>
                <a:gd name="T35" fmla="*/ 278 h 434"/>
                <a:gd name="T36" fmla="*/ 495 w 541"/>
                <a:gd name="T37" fmla="*/ 223 h 434"/>
                <a:gd name="T38" fmla="*/ 423 w 541"/>
                <a:gd name="T39" fmla="*/ 241 h 434"/>
                <a:gd name="T40" fmla="*/ 118 w 541"/>
                <a:gd name="T41" fmla="*/ 241 h 434"/>
                <a:gd name="T42" fmla="*/ 104 w 541"/>
                <a:gd name="T43" fmla="*/ 227 h 434"/>
                <a:gd name="T44" fmla="*/ 118 w 541"/>
                <a:gd name="T45" fmla="*/ 213 h 434"/>
                <a:gd name="T46" fmla="*/ 423 w 541"/>
                <a:gd name="T47" fmla="*/ 213 h 434"/>
                <a:gd name="T48" fmla="*/ 437 w 541"/>
                <a:gd name="T49" fmla="*/ 227 h 434"/>
                <a:gd name="T50" fmla="*/ 423 w 541"/>
                <a:gd name="T51" fmla="*/ 241 h 434"/>
                <a:gd name="T52" fmla="*/ 423 w 541"/>
                <a:gd name="T53" fmla="*/ 116 h 434"/>
                <a:gd name="T54" fmla="*/ 118 w 541"/>
                <a:gd name="T55" fmla="*/ 116 h 434"/>
                <a:gd name="T56" fmla="*/ 104 w 541"/>
                <a:gd name="T57" fmla="*/ 102 h 434"/>
                <a:gd name="T58" fmla="*/ 118 w 541"/>
                <a:gd name="T59" fmla="*/ 88 h 434"/>
                <a:gd name="T60" fmla="*/ 423 w 541"/>
                <a:gd name="T61" fmla="*/ 88 h 434"/>
                <a:gd name="T62" fmla="*/ 437 w 541"/>
                <a:gd name="T63" fmla="*/ 102 h 434"/>
                <a:gd name="T64" fmla="*/ 423 w 541"/>
                <a:gd name="T65" fmla="*/ 11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1" h="434">
                  <a:moveTo>
                    <a:pt x="495" y="223"/>
                  </a:moveTo>
                  <a:cubicBezTo>
                    <a:pt x="521" y="218"/>
                    <a:pt x="540" y="195"/>
                    <a:pt x="540" y="168"/>
                  </a:cubicBezTo>
                  <a:cubicBezTo>
                    <a:pt x="540" y="140"/>
                    <a:pt x="520" y="117"/>
                    <a:pt x="494" y="112"/>
                  </a:cubicBezTo>
                  <a:cubicBezTo>
                    <a:pt x="520" y="107"/>
                    <a:pt x="540" y="84"/>
                    <a:pt x="540" y="57"/>
                  </a:cubicBezTo>
                  <a:cubicBezTo>
                    <a:pt x="540" y="26"/>
                    <a:pt x="514" y="0"/>
                    <a:pt x="4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4"/>
                    <a:pt x="20" y="107"/>
                    <a:pt x="46" y="112"/>
                  </a:cubicBezTo>
                  <a:cubicBezTo>
                    <a:pt x="20" y="117"/>
                    <a:pt x="0" y="140"/>
                    <a:pt x="0" y="167"/>
                  </a:cubicBezTo>
                  <a:cubicBezTo>
                    <a:pt x="0" y="195"/>
                    <a:pt x="20" y="218"/>
                    <a:pt x="46" y="223"/>
                  </a:cubicBezTo>
                  <a:cubicBezTo>
                    <a:pt x="20" y="228"/>
                    <a:pt x="1" y="250"/>
                    <a:pt x="1" y="278"/>
                  </a:cubicBezTo>
                  <a:cubicBezTo>
                    <a:pt x="1" y="309"/>
                    <a:pt x="26" y="334"/>
                    <a:pt x="57" y="334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58" y="340"/>
                    <a:pt x="159" y="345"/>
                    <a:pt x="161" y="351"/>
                  </a:cubicBezTo>
                  <a:cubicBezTo>
                    <a:pt x="175" y="399"/>
                    <a:pt x="219" y="434"/>
                    <a:pt x="272" y="433"/>
                  </a:cubicBezTo>
                  <a:cubicBezTo>
                    <a:pt x="331" y="433"/>
                    <a:pt x="380" y="392"/>
                    <a:pt x="383" y="335"/>
                  </a:cubicBezTo>
                  <a:cubicBezTo>
                    <a:pt x="484" y="335"/>
                    <a:pt x="484" y="335"/>
                    <a:pt x="484" y="335"/>
                  </a:cubicBezTo>
                  <a:cubicBezTo>
                    <a:pt x="515" y="335"/>
                    <a:pt x="541" y="309"/>
                    <a:pt x="541" y="278"/>
                  </a:cubicBezTo>
                  <a:cubicBezTo>
                    <a:pt x="541" y="251"/>
                    <a:pt x="521" y="228"/>
                    <a:pt x="495" y="223"/>
                  </a:cubicBezTo>
                  <a:close/>
                  <a:moveTo>
                    <a:pt x="423" y="241"/>
                  </a:moveTo>
                  <a:cubicBezTo>
                    <a:pt x="118" y="241"/>
                    <a:pt x="118" y="241"/>
                    <a:pt x="118" y="241"/>
                  </a:cubicBezTo>
                  <a:cubicBezTo>
                    <a:pt x="110" y="241"/>
                    <a:pt x="104" y="234"/>
                    <a:pt x="104" y="227"/>
                  </a:cubicBezTo>
                  <a:cubicBezTo>
                    <a:pt x="104" y="219"/>
                    <a:pt x="110" y="213"/>
                    <a:pt x="118" y="213"/>
                  </a:cubicBezTo>
                  <a:cubicBezTo>
                    <a:pt x="423" y="213"/>
                    <a:pt x="423" y="213"/>
                    <a:pt x="423" y="213"/>
                  </a:cubicBezTo>
                  <a:cubicBezTo>
                    <a:pt x="431" y="213"/>
                    <a:pt x="437" y="219"/>
                    <a:pt x="437" y="227"/>
                  </a:cubicBezTo>
                  <a:cubicBezTo>
                    <a:pt x="437" y="234"/>
                    <a:pt x="431" y="241"/>
                    <a:pt x="423" y="241"/>
                  </a:cubicBezTo>
                  <a:close/>
                  <a:moveTo>
                    <a:pt x="423" y="116"/>
                  </a:moveTo>
                  <a:cubicBezTo>
                    <a:pt x="118" y="116"/>
                    <a:pt x="118" y="116"/>
                    <a:pt x="118" y="116"/>
                  </a:cubicBezTo>
                  <a:cubicBezTo>
                    <a:pt x="110" y="116"/>
                    <a:pt x="104" y="110"/>
                    <a:pt x="104" y="102"/>
                  </a:cubicBezTo>
                  <a:cubicBezTo>
                    <a:pt x="104" y="95"/>
                    <a:pt x="110" y="88"/>
                    <a:pt x="118" y="88"/>
                  </a:cubicBezTo>
                  <a:cubicBezTo>
                    <a:pt x="423" y="88"/>
                    <a:pt x="423" y="88"/>
                    <a:pt x="423" y="88"/>
                  </a:cubicBezTo>
                  <a:cubicBezTo>
                    <a:pt x="431" y="88"/>
                    <a:pt x="437" y="95"/>
                    <a:pt x="437" y="102"/>
                  </a:cubicBezTo>
                  <a:cubicBezTo>
                    <a:pt x="437" y="110"/>
                    <a:pt x="431" y="116"/>
                    <a:pt x="423" y="116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6096000" y="0"/>
            <a:ext cx="0" cy="1666212"/>
          </a:xfrm>
          <a:prstGeom prst="line">
            <a:avLst/>
          </a:prstGeom>
          <a:ln w="165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401283" y="3086488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1283" y="2752725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750424" y="3117850"/>
            <a:ext cx="1465729" cy="61496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401283" y="4962913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01283" y="4629150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9944" y="3086488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9944" y="2752725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8280" y="4960027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280" y="4626264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871467" y="3086488"/>
            <a:ext cx="1722509" cy="772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871467" y="4840941"/>
            <a:ext cx="1491902" cy="246988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992471" y="4840941"/>
            <a:ext cx="1223682" cy="11908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968" y="3773160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963" y="3774883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980" y="4946580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651" y="4918168"/>
            <a:ext cx="304800" cy="3048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86580" y="499381"/>
            <a:ext cx="5867400" cy="969924"/>
            <a:chOff x="6324600" y="633031"/>
            <a:chExt cx="5867400" cy="969924"/>
          </a:xfrm>
        </p:grpSpPr>
        <p:sp>
          <p:nvSpPr>
            <p:cNvPr id="29" name="TextBox 28"/>
            <p:cNvSpPr txBox="1"/>
            <p:nvPr/>
          </p:nvSpPr>
          <p:spPr>
            <a:xfrm>
              <a:off x="6324600" y="633031"/>
              <a:ext cx="586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infographics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324600" y="1119330"/>
              <a:ext cx="52437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15084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91334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367584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43834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320084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8559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/>
          </p:nvPr>
        </p:nvGraphicFramePr>
        <p:xfrm>
          <a:off x="-737357" y="61965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02" y="1761013"/>
            <a:ext cx="609600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02" y="4302241"/>
            <a:ext cx="609600" cy="609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85" y="1759871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85" y="4273278"/>
            <a:ext cx="609600" cy="6096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301980" y="789947"/>
            <a:ext cx="5867400" cy="969924"/>
            <a:chOff x="6324600" y="633031"/>
            <a:chExt cx="5867400" cy="969924"/>
          </a:xfrm>
        </p:grpSpPr>
        <p:sp>
          <p:nvSpPr>
            <p:cNvPr id="13" name="TextBox 12"/>
            <p:cNvSpPr txBox="1"/>
            <p:nvPr/>
          </p:nvSpPr>
          <p:spPr>
            <a:xfrm>
              <a:off x="6324600" y="633031"/>
              <a:ext cx="586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infographics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24600" y="1119330"/>
              <a:ext cx="52437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415084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91334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367584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43834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320084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268069" y="235813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68070" y="202437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342743" y="202437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14" y="2237733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268069" y="334619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68070" y="301243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342743" y="301243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268069" y="433476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68070" y="400100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342743" y="4001006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68069" y="532036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68070" y="498659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342743" y="498659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14" y="3225790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4214366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521743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91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22" grpId="0" animBg="1"/>
      <p:bldP spid="26" grpId="0" animBg="1"/>
      <p:bldP spid="29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38" y="367395"/>
            <a:ext cx="12192000" cy="897785"/>
            <a:chOff x="-1" y="705170"/>
            <a:chExt cx="12192000" cy="897785"/>
          </a:xfrm>
        </p:grpSpPr>
        <p:sp>
          <p:nvSpPr>
            <p:cNvPr id="6" name="TextBox 5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406685" y="1530774"/>
            <a:ext cx="5378630" cy="5177555"/>
            <a:chOff x="3713347" y="1814286"/>
            <a:chExt cx="4765305" cy="4587158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3805684" y="1814286"/>
              <a:ext cx="4580631" cy="67623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4987957" y="3809532"/>
              <a:ext cx="2230568" cy="617676"/>
            </a:xfrm>
            <a:custGeom>
              <a:avLst/>
              <a:gdLst>
                <a:gd name="T0" fmla="*/ 365 w 434"/>
                <a:gd name="T1" fmla="*/ 152 h 156"/>
                <a:gd name="T2" fmla="*/ 434 w 434"/>
                <a:gd name="T3" fmla="*/ 0 h 156"/>
                <a:gd name="T4" fmla="*/ 215 w 434"/>
                <a:gd name="T5" fmla="*/ 9 h 156"/>
                <a:gd name="T6" fmla="*/ 0 w 434"/>
                <a:gd name="T7" fmla="*/ 1 h 156"/>
                <a:gd name="T8" fmla="*/ 70 w 434"/>
                <a:gd name="T9" fmla="*/ 152 h 156"/>
                <a:gd name="T10" fmla="*/ 215 w 434"/>
                <a:gd name="T11" fmla="*/ 156 h 156"/>
                <a:gd name="T12" fmla="*/ 365 w 434"/>
                <a:gd name="T13" fmla="*/ 1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156">
                  <a:moveTo>
                    <a:pt x="365" y="152"/>
                  </a:moveTo>
                  <a:cubicBezTo>
                    <a:pt x="387" y="99"/>
                    <a:pt x="410" y="49"/>
                    <a:pt x="434" y="0"/>
                  </a:cubicBezTo>
                  <a:cubicBezTo>
                    <a:pt x="368" y="6"/>
                    <a:pt x="294" y="9"/>
                    <a:pt x="215" y="9"/>
                  </a:cubicBezTo>
                  <a:cubicBezTo>
                    <a:pt x="138" y="9"/>
                    <a:pt x="65" y="6"/>
                    <a:pt x="0" y="1"/>
                  </a:cubicBezTo>
                  <a:cubicBezTo>
                    <a:pt x="25" y="49"/>
                    <a:pt x="48" y="100"/>
                    <a:pt x="70" y="152"/>
                  </a:cubicBezTo>
                  <a:cubicBezTo>
                    <a:pt x="115" y="155"/>
                    <a:pt x="164" y="156"/>
                    <a:pt x="215" y="156"/>
                  </a:cubicBezTo>
                  <a:cubicBezTo>
                    <a:pt x="268" y="156"/>
                    <a:pt x="319" y="155"/>
                    <a:pt x="365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4495494" y="3136084"/>
              <a:ext cx="3206442" cy="656716"/>
            </a:xfrm>
            <a:custGeom>
              <a:avLst/>
              <a:gdLst>
                <a:gd name="T0" fmla="*/ 0 w 624"/>
                <a:gd name="T1" fmla="*/ 0 h 166"/>
                <a:gd name="T2" fmla="*/ 89 w 624"/>
                <a:gd name="T3" fmla="*/ 157 h 166"/>
                <a:gd name="T4" fmla="*/ 311 w 624"/>
                <a:gd name="T5" fmla="*/ 166 h 166"/>
                <a:gd name="T6" fmla="*/ 537 w 624"/>
                <a:gd name="T7" fmla="*/ 156 h 166"/>
                <a:gd name="T8" fmla="*/ 624 w 624"/>
                <a:gd name="T9" fmla="*/ 0 h 166"/>
                <a:gd name="T10" fmla="*/ 311 w 624"/>
                <a:gd name="T11" fmla="*/ 19 h 166"/>
                <a:gd name="T12" fmla="*/ 0 w 624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66">
                  <a:moveTo>
                    <a:pt x="0" y="0"/>
                  </a:moveTo>
                  <a:cubicBezTo>
                    <a:pt x="31" y="50"/>
                    <a:pt x="61" y="102"/>
                    <a:pt x="89" y="157"/>
                  </a:cubicBezTo>
                  <a:cubicBezTo>
                    <a:pt x="155" y="163"/>
                    <a:pt x="230" y="166"/>
                    <a:pt x="311" y="166"/>
                  </a:cubicBezTo>
                  <a:cubicBezTo>
                    <a:pt x="394" y="166"/>
                    <a:pt x="470" y="163"/>
                    <a:pt x="537" y="156"/>
                  </a:cubicBezTo>
                  <a:cubicBezTo>
                    <a:pt x="564" y="102"/>
                    <a:pt x="593" y="50"/>
                    <a:pt x="624" y="0"/>
                  </a:cubicBezTo>
                  <a:cubicBezTo>
                    <a:pt x="537" y="12"/>
                    <a:pt x="430" y="19"/>
                    <a:pt x="311" y="19"/>
                  </a:cubicBezTo>
                  <a:cubicBezTo>
                    <a:pt x="193" y="19"/>
                    <a:pt x="87" y="1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5373600" y="4462066"/>
              <a:ext cx="1464716" cy="1009475"/>
            </a:xfrm>
            <a:custGeom>
              <a:avLst/>
              <a:gdLst>
                <a:gd name="T0" fmla="*/ 140 w 285"/>
                <a:gd name="T1" fmla="*/ 4 h 255"/>
                <a:gd name="T2" fmla="*/ 0 w 285"/>
                <a:gd name="T3" fmla="*/ 1 h 255"/>
                <a:gd name="T4" fmla="*/ 86 w 285"/>
                <a:gd name="T5" fmla="*/ 255 h 255"/>
                <a:gd name="T6" fmla="*/ 200 w 285"/>
                <a:gd name="T7" fmla="*/ 255 h 255"/>
                <a:gd name="T8" fmla="*/ 285 w 285"/>
                <a:gd name="T9" fmla="*/ 0 h 255"/>
                <a:gd name="T10" fmla="*/ 140 w 285"/>
                <a:gd name="T11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" h="255">
                  <a:moveTo>
                    <a:pt x="140" y="4"/>
                  </a:moveTo>
                  <a:cubicBezTo>
                    <a:pt x="91" y="4"/>
                    <a:pt x="44" y="3"/>
                    <a:pt x="0" y="1"/>
                  </a:cubicBezTo>
                  <a:cubicBezTo>
                    <a:pt x="32" y="81"/>
                    <a:pt x="61" y="165"/>
                    <a:pt x="86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225" y="165"/>
                    <a:pt x="253" y="80"/>
                    <a:pt x="285" y="0"/>
                  </a:cubicBezTo>
                  <a:cubicBezTo>
                    <a:pt x="239" y="3"/>
                    <a:pt x="191" y="4"/>
                    <a:pt x="140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3713347" y="2273011"/>
              <a:ext cx="4765305" cy="886776"/>
            </a:xfrm>
            <a:custGeom>
              <a:avLst/>
              <a:gdLst>
                <a:gd name="T0" fmla="*/ 463 w 927"/>
                <a:gd name="T1" fmla="*/ 224 h 224"/>
                <a:gd name="T2" fmla="*/ 785 w 927"/>
                <a:gd name="T3" fmla="*/ 203 h 224"/>
                <a:gd name="T4" fmla="*/ 927 w 927"/>
                <a:gd name="T5" fmla="*/ 0 h 224"/>
                <a:gd name="T6" fmla="*/ 463 w 927"/>
                <a:gd name="T7" fmla="*/ 68 h 224"/>
                <a:gd name="T8" fmla="*/ 0 w 927"/>
                <a:gd name="T9" fmla="*/ 1 h 224"/>
                <a:gd name="T10" fmla="*/ 143 w 927"/>
                <a:gd name="T11" fmla="*/ 203 h 224"/>
                <a:gd name="T12" fmla="*/ 463 w 927"/>
                <a:gd name="T13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224">
                  <a:moveTo>
                    <a:pt x="463" y="224"/>
                  </a:moveTo>
                  <a:cubicBezTo>
                    <a:pt x="589" y="224"/>
                    <a:pt x="699" y="216"/>
                    <a:pt x="785" y="203"/>
                  </a:cubicBezTo>
                  <a:cubicBezTo>
                    <a:pt x="830" y="131"/>
                    <a:pt x="877" y="64"/>
                    <a:pt x="927" y="0"/>
                  </a:cubicBezTo>
                  <a:cubicBezTo>
                    <a:pt x="871" y="40"/>
                    <a:pt x="685" y="68"/>
                    <a:pt x="463" y="68"/>
                  </a:cubicBezTo>
                  <a:cubicBezTo>
                    <a:pt x="242" y="68"/>
                    <a:pt x="56" y="40"/>
                    <a:pt x="0" y="1"/>
                  </a:cubicBezTo>
                  <a:cubicBezTo>
                    <a:pt x="50" y="64"/>
                    <a:pt x="98" y="131"/>
                    <a:pt x="143" y="203"/>
                  </a:cubicBezTo>
                  <a:cubicBezTo>
                    <a:pt x="229" y="216"/>
                    <a:pt x="338" y="224"/>
                    <a:pt x="463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Isosceles Triangle 45"/>
            <p:cNvSpPr/>
            <p:nvPr/>
          </p:nvSpPr>
          <p:spPr>
            <a:xfrm rot="10800000">
              <a:off x="5466628" y="5542648"/>
              <a:ext cx="1293586" cy="858796"/>
            </a:xfrm>
            <a:prstGeom prst="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7940390" y="3469178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40390" y="3135415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63001" y="4954532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63001" y="4620769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458739" y="4114748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458739" y="3780985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85429" y="2506520"/>
            <a:ext cx="3163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5429" y="2172757"/>
            <a:ext cx="316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3448616" y="2506520"/>
            <a:ext cx="840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7244862" y="3469178"/>
            <a:ext cx="66376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621926" y="4114748"/>
            <a:ext cx="658697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435081" y="4956901"/>
            <a:ext cx="809781" cy="14068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3416457" y="2411496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4601877" y="4025900"/>
            <a:ext cx="182880" cy="1828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7796835" y="3368264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7153423" y="4865669"/>
            <a:ext cx="182880" cy="1828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532" y="4859708"/>
            <a:ext cx="304800" cy="3048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58" y="3988182"/>
            <a:ext cx="304800" cy="3048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63" y="3279329"/>
            <a:ext cx="304800" cy="3048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480" y="253341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14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1253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ube 11"/>
          <p:cNvSpPr/>
          <p:nvPr/>
        </p:nvSpPr>
        <p:spPr>
          <a:xfrm>
            <a:off x="0" y="4774399"/>
            <a:ext cx="2076854" cy="2400124"/>
          </a:xfrm>
          <a:prstGeom prst="cube">
            <a:avLst>
              <a:gd name="adj" fmla="val 119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2083024" y="4317198"/>
            <a:ext cx="2480150" cy="2754213"/>
          </a:xfrm>
          <a:prstGeom prst="cube">
            <a:avLst>
              <a:gd name="adj" fmla="val 87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be 13"/>
          <p:cNvSpPr/>
          <p:nvPr/>
        </p:nvSpPr>
        <p:spPr>
          <a:xfrm>
            <a:off x="4563174" y="3569090"/>
            <a:ext cx="2549147" cy="3502321"/>
          </a:xfrm>
          <a:prstGeom prst="cube">
            <a:avLst>
              <a:gd name="adj" fmla="val 440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be 14"/>
          <p:cNvSpPr/>
          <p:nvPr/>
        </p:nvSpPr>
        <p:spPr>
          <a:xfrm>
            <a:off x="7112382" y="2791867"/>
            <a:ext cx="2549147" cy="4279544"/>
          </a:xfrm>
          <a:prstGeom prst="cube">
            <a:avLst>
              <a:gd name="adj" fmla="val 440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/>
          <p:cNvSpPr/>
          <p:nvPr/>
        </p:nvSpPr>
        <p:spPr>
          <a:xfrm>
            <a:off x="9661529" y="2236763"/>
            <a:ext cx="2530471" cy="4834648"/>
          </a:xfrm>
          <a:prstGeom prst="cube">
            <a:avLst>
              <a:gd name="adj" fmla="val 440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964" y="4008254"/>
            <a:ext cx="224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54%</a:t>
            </a:r>
            <a:endParaRPr lang="en-US" sz="66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4399" y="3553899"/>
            <a:ext cx="224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65%</a:t>
            </a:r>
            <a:endParaRPr lang="en-US" sz="66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24549" y="2791867"/>
            <a:ext cx="224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70%</a:t>
            </a:r>
            <a:endParaRPr lang="en-US" sz="66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7626" y="2002521"/>
            <a:ext cx="224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80%</a:t>
            </a:r>
            <a:endParaRPr lang="en-US" sz="66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45496" y="1458946"/>
            <a:ext cx="224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90%</a:t>
            </a:r>
            <a:endParaRPr lang="en-US" sz="66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28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02996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29968" y="0"/>
            <a:ext cx="202996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59936" y="0"/>
            <a:ext cx="202996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87808" y="0"/>
            <a:ext cx="206442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32064" y="0"/>
            <a:ext cx="202996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162032" y="0"/>
            <a:ext cx="202996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059936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59936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312" y="2266950"/>
            <a:ext cx="609600" cy="6096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081932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81932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029968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29968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079544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79544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972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72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149840" y="3429000"/>
            <a:ext cx="2029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49840" y="1252835"/>
            <a:ext cx="204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280" y="2266950"/>
            <a:ext cx="609600" cy="6096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728" y="2266950"/>
            <a:ext cx="609600" cy="6096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318" y="2266950"/>
            <a:ext cx="609600" cy="6096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11" y="2266950"/>
            <a:ext cx="609600" cy="6096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215" y="22669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67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1253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2365188" y="1825903"/>
          <a:ext cx="7461624" cy="4107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1598530" y="2444588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8531" y="2110825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73204" y="2110825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98530" y="3635695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98531" y="330193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3204" y="3301932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64" y="2320035"/>
            <a:ext cx="304800" cy="304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13" y="3506901"/>
            <a:ext cx="304800" cy="3048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697149" y="244309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97150" y="210933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0779043" y="2109334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697149" y="3634204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97150" y="330044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0779043" y="3300441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403" y="2320035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403" y="350541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18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8" grpId="0" animBg="1"/>
      <p:bldP spid="23" grpId="0" animBg="1"/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547" y="50358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980334" y="249400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0335" y="216024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55008" y="216024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80334" y="368511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80335" y="335134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055008" y="3351347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80334" y="487621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80335" y="454245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5008" y="4542454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68" y="2369450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17" y="3556316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68" y="4776742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440325" y="2492512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40326" y="2158749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0522219" y="215874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440325" y="3683619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40326" y="3349856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522219" y="3349856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440325" y="4874726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40326" y="454096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0522219" y="4540963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579" y="2369450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579" y="3554825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579" y="4754323"/>
            <a:ext cx="304800" cy="304800"/>
          </a:xfrm>
          <a:prstGeom prst="rect">
            <a:avLst/>
          </a:prstGeom>
        </p:spPr>
      </p:pic>
      <p:graphicFrame>
        <p:nvGraphicFramePr>
          <p:cNvPr id="36" name="Diagram 35"/>
          <p:cNvGraphicFramePr/>
          <p:nvPr>
            <p:extLst/>
          </p:nvPr>
        </p:nvGraphicFramePr>
        <p:xfrm>
          <a:off x="2500890" y="1556795"/>
          <a:ext cx="7170057" cy="4759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7" name="Oval 36"/>
          <p:cNvSpPr/>
          <p:nvPr/>
        </p:nvSpPr>
        <p:spPr>
          <a:xfrm>
            <a:off x="6053987" y="231264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isometricOffAxis2Left"/>
            <a:lightRig rig="contrasting" dir="t"/>
          </a:scene3d>
          <a:sp3d extrusionH="76200" contourW="12700" prstMaterial="matte">
            <a:bevelT prst="relaxedInset"/>
            <a:extrusionClr>
              <a:schemeClr val="bg1"/>
            </a:extrusionClr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92" y="2521850"/>
            <a:ext cx="304800" cy="304800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6053987" y="4980312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isometricOffAxis2Left"/>
            <a:lightRig rig="contrasting" dir="t"/>
          </a:scene3d>
          <a:sp3d extrusionH="76200" contourW="12700" prstMaterial="matte">
            <a:bevelT prst="relaxedInset"/>
            <a:extrusionClr>
              <a:schemeClr val="bg1"/>
            </a:extrusionClr>
            <a:contourClr>
              <a:schemeClr val="accent3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92" y="5193672"/>
            <a:ext cx="304800" cy="304800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 flipH="1">
            <a:off x="5382027" y="360866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isometricOffAxis1Right"/>
            <a:lightRig rig="contrasting" dir="t"/>
          </a:scene3d>
          <a:sp3d extrusionH="76200" contourW="12700" prstMaterial="matte">
            <a:bevelT prst="relaxedInset"/>
            <a:extrusionClr>
              <a:schemeClr val="bg1"/>
            </a:extrusionClr>
            <a:contourClr>
              <a:schemeClr val="accent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359" y="380750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45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6" grpId="0" animBg="1"/>
      <p:bldP spid="29" grpId="0" animBg="1"/>
      <p:bldP spid="32" grpId="0" animBg="1"/>
      <p:bldGraphic spid="36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1253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166860" y="249156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6861" y="215780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41534" y="215780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66860" y="3682674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66861" y="334891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41534" y="334891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66860" y="4873781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6861" y="454001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1534" y="4540018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4" y="2367014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3" y="3553880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4" y="4774306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147093" y="2490076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47094" y="215631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1228987" y="2156313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147093" y="368118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47094" y="334742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228987" y="3347420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147093" y="487229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47094" y="453852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228987" y="4538527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347" y="2367014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347" y="3552389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347" y="4751887"/>
            <a:ext cx="304800" cy="304800"/>
          </a:xfrm>
          <a:prstGeom prst="rect">
            <a:avLst/>
          </a:prstGeom>
        </p:spPr>
      </p:pic>
      <p:graphicFrame>
        <p:nvGraphicFramePr>
          <p:cNvPr id="36" name="Diagram 35"/>
          <p:cNvGraphicFramePr/>
          <p:nvPr>
            <p:extLst/>
          </p:nvPr>
        </p:nvGraphicFramePr>
        <p:xfrm>
          <a:off x="2714171" y="1720055"/>
          <a:ext cx="6763657" cy="4483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7" name="Picture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751887"/>
            <a:ext cx="609600" cy="6096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178" y="3090766"/>
            <a:ext cx="609600" cy="6096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182" y="31035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21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6" grpId="0" animBg="1"/>
      <p:bldP spid="29" grpId="0" animBg="1"/>
      <p:bldP spid="32" grpId="0" animBg="1"/>
      <p:bldGraphic spid="36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12534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158380" y="2561906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8381" y="222814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33054" y="222814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58380" y="375301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8381" y="341925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3054" y="341925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58380" y="494412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8381" y="461035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33054" y="4610357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14" y="2437353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3" y="3624219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14" y="4844645"/>
            <a:ext cx="304800" cy="3048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138613" y="2560415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38614" y="222665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1220507" y="2226652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138613" y="3751522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38614" y="3417759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220507" y="3417759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138613" y="4942629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38614" y="4608866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220507" y="4608866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867" y="2437353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867" y="3622728"/>
            <a:ext cx="304800" cy="3048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867" y="4822226"/>
            <a:ext cx="304800" cy="304800"/>
          </a:xfrm>
          <a:prstGeom prst="rect">
            <a:avLst/>
          </a:prstGeom>
        </p:spPr>
      </p:pic>
      <p:graphicFrame>
        <p:nvGraphicFramePr>
          <p:cNvPr id="36" name="Diagram 35"/>
          <p:cNvGraphicFramePr/>
          <p:nvPr>
            <p:extLst/>
          </p:nvPr>
        </p:nvGraphicFramePr>
        <p:xfrm>
          <a:off x="2756491" y="1823976"/>
          <a:ext cx="6662057" cy="4207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255615"/>
            <a:ext cx="304800" cy="3048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5313188"/>
            <a:ext cx="304800" cy="3048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957" y="3796854"/>
            <a:ext cx="304800" cy="3048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193" y="3775128"/>
            <a:ext cx="304800" cy="3048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5746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1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6" grpId="0" animBg="1"/>
      <p:bldP spid="29" grpId="0" animBg="1"/>
      <p:bldP spid="32" grpId="0" animBg="1"/>
      <p:bldGraphic spid="36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1265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021326" y="204318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1327" y="170942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096000" y="170942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171" y="1922783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021326" y="303124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1327" y="269748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096000" y="269748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21326" y="401981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21327" y="368605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096000" y="3686056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21326" y="500541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21327" y="467164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96000" y="467164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171" y="2910840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3899416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4902481"/>
            <a:ext cx="304800" cy="304800"/>
          </a:xfrm>
          <a:prstGeom prst="rect">
            <a:avLst/>
          </a:prstGeom>
        </p:spPr>
      </p:pic>
      <p:graphicFrame>
        <p:nvGraphicFramePr>
          <p:cNvPr id="28" name="Diagram 27"/>
          <p:cNvGraphicFramePr/>
          <p:nvPr>
            <p:extLst/>
          </p:nvPr>
        </p:nvGraphicFramePr>
        <p:xfrm>
          <a:off x="58057" y="1298350"/>
          <a:ext cx="6284686" cy="48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673526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1" grpId="0" animBg="1"/>
      <p:bldP spid="24" grpId="0" animBg="1"/>
      <p:bldGraphic spid="28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342900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1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824141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Welcome message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bg1"/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4861560" y="2104516"/>
            <a:ext cx="2468880" cy="246888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52136" y="4696932"/>
            <a:ext cx="908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John doe, managing director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52136" y="5158597"/>
            <a:ext cx="9087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tx2">
                    <a:lumMod val="50000"/>
                  </a:schemeClr>
                </a:solidFill>
              </a:rPr>
              <a:t>“</a:t>
            </a:r>
            <a:r>
              <a:rPr lang="en-US" sz="1200" i="1" dirty="0" err="1" smtClean="0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facilisis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convallis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Nulla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lacus.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Sed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maximus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mauris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vel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lacinia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Fusce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luctus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Suspendisse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potenti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Curabitur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Vestibulum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sodales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ac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dui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porttitor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et.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Cras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interdum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purus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est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ullamcorper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efficitur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ligula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rutrum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sollicitudin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Phasellus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ac ante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molestie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dictum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erat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ut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ante.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Nullam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sem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libero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consequat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ac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congue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tx2">
                    <a:lumMod val="50000"/>
                  </a:schemeClr>
                </a:solidFill>
              </a:rPr>
              <a:t>dapibus</a:t>
            </a:r>
            <a:r>
              <a:rPr lang="en-US" sz="12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i="1" dirty="0" err="1" smtClean="0">
                <a:solidFill>
                  <a:schemeClr val="tx2">
                    <a:lumMod val="50000"/>
                  </a:schemeClr>
                </a:solidFill>
              </a:rPr>
              <a:t>felis</a:t>
            </a:r>
            <a:r>
              <a:rPr lang="en-US" sz="1200" i="1" dirty="0" smtClean="0">
                <a:solidFill>
                  <a:schemeClr val="tx2">
                    <a:lumMod val="50000"/>
                  </a:schemeClr>
                </a:solidFill>
              </a:rPr>
              <a:t>.”</a:t>
            </a:r>
            <a:endParaRPr lang="en-US" sz="12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1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903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2286003" y="1380968"/>
          <a:ext cx="7620000" cy="4889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Oval 12"/>
          <p:cNvSpPr/>
          <p:nvPr/>
        </p:nvSpPr>
        <p:spPr>
          <a:xfrm>
            <a:off x="5730243" y="189145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97832" y="3494555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30243" y="5070082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447318" y="5070082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042196" y="5070082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111018"/>
            <a:ext cx="304800" cy="304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192" y="3722429"/>
            <a:ext cx="304800" cy="304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3" y="5283442"/>
            <a:ext cx="304800" cy="304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203" y="5283442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556" y="5292967"/>
            <a:ext cx="304800" cy="3048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675119" y="214297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75120" y="180921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" y="3766219"/>
            <a:ext cx="42911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432456"/>
            <a:ext cx="429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532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903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616860" y="597979"/>
          <a:ext cx="1095828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1225006" y="553997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5007" y="520621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99680" y="520621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1" y="5419574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268069" y="553997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68070" y="520621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342743" y="5206214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5437717"/>
            <a:ext cx="304800" cy="304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46" y="2704712"/>
            <a:ext cx="1219200" cy="1219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529" y="2664594"/>
            <a:ext cx="1219200" cy="1219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032" y="2672055"/>
            <a:ext cx="1219200" cy="1219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520" y="2704712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53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903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219256" y="235835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9257" y="202459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293930" y="202459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1" y="2237953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219256" y="334641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19257" y="301265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293930" y="301265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219256" y="433498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19257" y="400122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293930" y="4001226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219256" y="532058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19257" y="498681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293930" y="498681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1" y="3226010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90" y="4214586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90" y="5217651"/>
            <a:ext cx="304800" cy="304800"/>
          </a:xfrm>
          <a:prstGeom prst="rect">
            <a:avLst/>
          </a:prstGeom>
        </p:spPr>
      </p:pic>
      <p:graphicFrame>
        <p:nvGraphicFramePr>
          <p:cNvPr id="28" name="Diagram 27"/>
          <p:cNvGraphicFramePr/>
          <p:nvPr>
            <p:extLst/>
          </p:nvPr>
        </p:nvGraphicFramePr>
        <p:xfrm>
          <a:off x="401130" y="1720267"/>
          <a:ext cx="5646057" cy="4320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501" y="3585499"/>
            <a:ext cx="609600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01" y="2146513"/>
            <a:ext cx="609600" cy="6096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59" y="2111266"/>
            <a:ext cx="609600" cy="6096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529" y="21463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17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1" grpId="0" animBg="1"/>
      <p:bldP spid="24" grpId="0" animBg="1"/>
      <p:bldGraphic spid="28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903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0" y="1422400"/>
          <a:ext cx="6995886" cy="4468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7471269" y="215133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1270" y="181756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545943" y="1817569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114" y="2030929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471269" y="313938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71270" y="280562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545943" y="2805626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471269" y="412796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71270" y="379420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545943" y="3794202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71269" y="511355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71270" y="477979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545943" y="4779795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114" y="3018986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303" y="4007562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303" y="5010627"/>
            <a:ext cx="304800" cy="30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919367"/>
            <a:ext cx="609600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0" y="4799233"/>
            <a:ext cx="609600" cy="6096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2" y="3093162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98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  <p:bldP spid="22" grpId="0" animBg="1"/>
      <p:bldP spid="2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77608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Diagram 18"/>
          <p:cNvGraphicFramePr/>
          <p:nvPr>
            <p:extLst/>
          </p:nvPr>
        </p:nvGraphicFramePr>
        <p:xfrm>
          <a:off x="616858" y="1725083"/>
          <a:ext cx="109582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Rectangle 19"/>
          <p:cNvSpPr/>
          <p:nvPr/>
        </p:nvSpPr>
        <p:spPr>
          <a:xfrm>
            <a:off x="1163101" y="491507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3102" y="458131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51330" y="404851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51331" y="371475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739559" y="308479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39560" y="275103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157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03375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638627" y="177062"/>
          <a:ext cx="1092925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1225006" y="472807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5007" y="439431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99680" y="439431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1" y="4607672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25006" y="571613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25007" y="538236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99680" y="5382369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1" y="5595729"/>
            <a:ext cx="304800" cy="3048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268069" y="4728075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68070" y="4394312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342743" y="4394312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268069" y="571613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68070" y="538236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342743" y="5382369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4625815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5595729"/>
            <a:ext cx="304800" cy="30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86" y="2578051"/>
            <a:ext cx="609600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56" y="2578422"/>
            <a:ext cx="609600" cy="6096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144" y="25929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32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  <p:bldP spid="23" grpId="0" animBg="1"/>
      <p:bldP spid="2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03375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1272137" y="0"/>
          <a:ext cx="10160000" cy="601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1225006" y="463310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5007" y="429934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99680" y="4299346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1" y="4512706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25006" y="562116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25007" y="528740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99680" y="5287403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1" y="5500763"/>
            <a:ext cx="304800" cy="3048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268069" y="463310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68070" y="429934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342743" y="4363254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268069" y="562116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68070" y="528740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342743" y="5351311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4594757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03" y="5500763"/>
            <a:ext cx="304800" cy="30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18" y="2592494"/>
            <a:ext cx="609600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988" y="2789836"/>
            <a:ext cx="304800" cy="304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239" y="2740994"/>
            <a:ext cx="304800" cy="3048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195" y="2780311"/>
            <a:ext cx="304800" cy="3048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881" y="3370540"/>
            <a:ext cx="304800" cy="304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881" y="213191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73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  <p:bldP spid="23" grpId="0" animBg="1"/>
      <p:bldP spid="2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03375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ube 11"/>
          <p:cNvSpPr/>
          <p:nvPr/>
        </p:nvSpPr>
        <p:spPr>
          <a:xfrm>
            <a:off x="623669" y="5058752"/>
            <a:ext cx="5500913" cy="1132114"/>
          </a:xfrm>
          <a:prstGeom prst="cub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623669" y="4220551"/>
            <a:ext cx="5021942" cy="1132114"/>
          </a:xfrm>
          <a:prstGeom prst="cub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be 13"/>
          <p:cNvSpPr/>
          <p:nvPr/>
        </p:nvSpPr>
        <p:spPr>
          <a:xfrm>
            <a:off x="623668" y="3373119"/>
            <a:ext cx="4426857" cy="1132114"/>
          </a:xfrm>
          <a:prstGeom prst="cub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be 14"/>
          <p:cNvSpPr/>
          <p:nvPr/>
        </p:nvSpPr>
        <p:spPr>
          <a:xfrm>
            <a:off x="623667" y="2523862"/>
            <a:ext cx="3773715" cy="1132114"/>
          </a:xfrm>
          <a:prstGeom prst="cub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/>
          <p:cNvSpPr/>
          <p:nvPr/>
        </p:nvSpPr>
        <p:spPr>
          <a:xfrm>
            <a:off x="623670" y="1672801"/>
            <a:ext cx="3207656" cy="1132114"/>
          </a:xfrm>
          <a:prstGeom prst="cub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31340" y="5392515"/>
            <a:ext cx="526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31341" y="505875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7682" y="4544095"/>
            <a:ext cx="526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7683" y="421033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74404" y="3705894"/>
            <a:ext cx="526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74405" y="337213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50524" y="2857625"/>
            <a:ext cx="526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0525" y="252386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97381" y="1991560"/>
            <a:ext cx="526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7382" y="165779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9995" y="555544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2014 – 2015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9995" y="4724481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2014 – 2015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9995" y="386484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2014 – 2015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9995" y="302268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2014 – 2015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4996" y="219567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2014 – 2015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822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168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Down Arrow Callout 11"/>
          <p:cNvSpPr/>
          <p:nvPr/>
        </p:nvSpPr>
        <p:spPr>
          <a:xfrm>
            <a:off x="1" y="1677457"/>
            <a:ext cx="12192000" cy="1463040"/>
          </a:xfrm>
          <a:prstGeom prst="downArrow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Callout 12"/>
          <p:cNvSpPr/>
          <p:nvPr/>
        </p:nvSpPr>
        <p:spPr>
          <a:xfrm>
            <a:off x="1" y="3176057"/>
            <a:ext cx="12192000" cy="1463040"/>
          </a:xfrm>
          <a:prstGeom prst="downArrow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Callout 13"/>
          <p:cNvSpPr/>
          <p:nvPr/>
        </p:nvSpPr>
        <p:spPr>
          <a:xfrm>
            <a:off x="1" y="4674657"/>
            <a:ext cx="12192000" cy="1463040"/>
          </a:xfrm>
          <a:prstGeom prst="downArrowCallo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" y="2200861"/>
            <a:ext cx="1219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" y="186709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" y="3656617"/>
            <a:ext cx="1219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" y="3322854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5123039"/>
            <a:ext cx="1219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8927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712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168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387873" y="1256694"/>
          <a:ext cx="1092925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Oval 12"/>
          <p:cNvSpPr/>
          <p:nvPr/>
        </p:nvSpPr>
        <p:spPr>
          <a:xfrm>
            <a:off x="372251" y="1696822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2" y="1910182"/>
            <a:ext cx="304800" cy="3048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146834" y="463362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6835" y="429985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221508" y="4299858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834" y="562167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6835" y="528791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221508" y="5287915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868" y="4531361"/>
            <a:ext cx="304800" cy="304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868" y="5501275"/>
            <a:ext cx="304800" cy="3048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103771" y="2013112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3772" y="1679349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97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  <p:bldP spid="17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11103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Meet the team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5330" y="1791478"/>
            <a:ext cx="2651761" cy="4244751"/>
            <a:chOff x="468205" y="1774788"/>
            <a:chExt cx="2651761" cy="4244751"/>
          </a:xfrm>
        </p:grpSpPr>
        <p:sp>
          <p:nvSpPr>
            <p:cNvPr id="12" name="Rectangle 11"/>
            <p:cNvSpPr/>
            <p:nvPr/>
          </p:nvSpPr>
          <p:spPr>
            <a:xfrm>
              <a:off x="468206" y="5188542"/>
              <a:ext cx="26517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8205" y="4434492"/>
              <a:ext cx="2651760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JOHN DOE</a:t>
              </a:r>
              <a:endParaRPr lang="en-US" sz="24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8206" y="4903850"/>
              <a:ext cx="2651759" cy="284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GRAPHIC DESIGNER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68205" y="1774788"/>
              <a:ext cx="2651760" cy="265176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01364" y="1791478"/>
            <a:ext cx="2651761" cy="4244751"/>
            <a:chOff x="468205" y="1774788"/>
            <a:chExt cx="2651761" cy="4244751"/>
          </a:xfrm>
        </p:grpSpPr>
        <p:sp>
          <p:nvSpPr>
            <p:cNvPr id="18" name="Rectangle 17"/>
            <p:cNvSpPr/>
            <p:nvPr/>
          </p:nvSpPr>
          <p:spPr>
            <a:xfrm>
              <a:off x="468206" y="5188542"/>
              <a:ext cx="26517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8205" y="4434492"/>
              <a:ext cx="2651760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JOHN DOE</a:t>
              </a:r>
              <a:endParaRPr lang="en-US" sz="24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8206" y="4903850"/>
              <a:ext cx="2651759" cy="284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GRAPHIC DESIGNER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468205" y="1774788"/>
              <a:ext cx="2651760" cy="265176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77398" y="1791478"/>
            <a:ext cx="2651761" cy="4244751"/>
            <a:chOff x="468205" y="1774788"/>
            <a:chExt cx="2651761" cy="4244751"/>
          </a:xfrm>
        </p:grpSpPr>
        <p:sp>
          <p:nvSpPr>
            <p:cNvPr id="23" name="Rectangle 22"/>
            <p:cNvSpPr/>
            <p:nvPr/>
          </p:nvSpPr>
          <p:spPr>
            <a:xfrm>
              <a:off x="468206" y="5188542"/>
              <a:ext cx="26517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8205" y="4434492"/>
              <a:ext cx="2651760" cy="461665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JOHN DOE</a:t>
              </a:r>
              <a:endParaRPr lang="en-US" sz="24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8206" y="4903850"/>
              <a:ext cx="2651759" cy="284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GRAPHIC DESIGNER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468205" y="1774788"/>
              <a:ext cx="2651760" cy="265176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253432" y="1791478"/>
            <a:ext cx="2651761" cy="4244751"/>
            <a:chOff x="468205" y="1774788"/>
            <a:chExt cx="2651761" cy="4244751"/>
          </a:xfrm>
        </p:grpSpPr>
        <p:sp>
          <p:nvSpPr>
            <p:cNvPr id="28" name="Rectangle 27"/>
            <p:cNvSpPr/>
            <p:nvPr/>
          </p:nvSpPr>
          <p:spPr>
            <a:xfrm>
              <a:off x="468206" y="5188542"/>
              <a:ext cx="265176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8205" y="4434492"/>
              <a:ext cx="2651760" cy="461665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JOHN DOE</a:t>
              </a:r>
              <a:endParaRPr lang="en-US" sz="24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8206" y="4903850"/>
              <a:ext cx="2651759" cy="284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GRAPHIC DESIGNER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68205" y="1774788"/>
              <a:ext cx="2651760" cy="265176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8906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168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-566058" y="119008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6095999" y="195488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162112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170673" y="162112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844" y="1834484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095998" y="312145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5999" y="278769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70672" y="2787695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95997" y="439719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5998" y="406343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170671" y="4063435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843" y="3001055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031" y="427679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4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  <p:bldP spid="2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168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AutoShape 12"/>
          <p:cNvSpPr>
            <a:spLocks/>
          </p:cNvSpPr>
          <p:nvPr/>
        </p:nvSpPr>
        <p:spPr bwMode="auto">
          <a:xfrm>
            <a:off x="5329500" y="1789972"/>
            <a:ext cx="1218872" cy="4319327"/>
          </a:xfrm>
          <a:custGeom>
            <a:avLst/>
            <a:gdLst/>
            <a:ahLst/>
            <a:cxnLst/>
            <a:rect l="0" t="0" r="r" b="b"/>
            <a:pathLst>
              <a:path w="20967" h="21600">
                <a:moveTo>
                  <a:pt x="12347" y="0"/>
                </a:moveTo>
                <a:cubicBezTo>
                  <a:pt x="10928" y="0"/>
                  <a:pt x="8721" y="414"/>
                  <a:pt x="8721" y="1059"/>
                </a:cubicBezTo>
                <a:cubicBezTo>
                  <a:pt x="8721" y="1704"/>
                  <a:pt x="8879" y="1980"/>
                  <a:pt x="9036" y="2211"/>
                </a:cubicBezTo>
                <a:cubicBezTo>
                  <a:pt x="9194" y="2395"/>
                  <a:pt x="9509" y="2395"/>
                  <a:pt x="9509" y="2395"/>
                </a:cubicBezTo>
                <a:cubicBezTo>
                  <a:pt x="9509" y="2395"/>
                  <a:pt x="9352" y="2809"/>
                  <a:pt x="9824" y="2901"/>
                </a:cubicBezTo>
                <a:cubicBezTo>
                  <a:pt x="10298" y="3040"/>
                  <a:pt x="10455" y="3040"/>
                  <a:pt x="10455" y="3178"/>
                </a:cubicBezTo>
                <a:cubicBezTo>
                  <a:pt x="10455" y="3316"/>
                  <a:pt x="10140" y="3454"/>
                  <a:pt x="9667" y="3592"/>
                </a:cubicBezTo>
                <a:cubicBezTo>
                  <a:pt x="9352" y="3730"/>
                  <a:pt x="7617" y="3869"/>
                  <a:pt x="6671" y="3961"/>
                </a:cubicBezTo>
                <a:cubicBezTo>
                  <a:pt x="5568" y="4099"/>
                  <a:pt x="4937" y="4237"/>
                  <a:pt x="4306" y="4606"/>
                </a:cubicBezTo>
                <a:cubicBezTo>
                  <a:pt x="3833" y="4928"/>
                  <a:pt x="3045" y="5388"/>
                  <a:pt x="1941" y="5665"/>
                </a:cubicBezTo>
                <a:cubicBezTo>
                  <a:pt x="995" y="5987"/>
                  <a:pt x="-266" y="6448"/>
                  <a:pt x="49" y="6908"/>
                </a:cubicBezTo>
                <a:cubicBezTo>
                  <a:pt x="522" y="7323"/>
                  <a:pt x="2572" y="7691"/>
                  <a:pt x="3833" y="7507"/>
                </a:cubicBezTo>
                <a:cubicBezTo>
                  <a:pt x="4937" y="7323"/>
                  <a:pt x="5410" y="7277"/>
                  <a:pt x="5410" y="7277"/>
                </a:cubicBezTo>
                <a:cubicBezTo>
                  <a:pt x="5410" y="7277"/>
                  <a:pt x="4622" y="8290"/>
                  <a:pt x="4306" y="9257"/>
                </a:cubicBezTo>
                <a:cubicBezTo>
                  <a:pt x="3991" y="10270"/>
                  <a:pt x="3045" y="11238"/>
                  <a:pt x="3518" y="11284"/>
                </a:cubicBezTo>
                <a:cubicBezTo>
                  <a:pt x="4149" y="11376"/>
                  <a:pt x="4937" y="11514"/>
                  <a:pt x="4937" y="11514"/>
                </a:cubicBezTo>
                <a:cubicBezTo>
                  <a:pt x="4937" y="11514"/>
                  <a:pt x="5095" y="12896"/>
                  <a:pt x="5883" y="14093"/>
                </a:cubicBezTo>
                <a:cubicBezTo>
                  <a:pt x="6671" y="15290"/>
                  <a:pt x="6987" y="15843"/>
                  <a:pt x="7144" y="16580"/>
                </a:cubicBezTo>
                <a:cubicBezTo>
                  <a:pt x="7302" y="17317"/>
                  <a:pt x="7460" y="17823"/>
                  <a:pt x="7302" y="18146"/>
                </a:cubicBezTo>
                <a:cubicBezTo>
                  <a:pt x="7144" y="18422"/>
                  <a:pt x="5725" y="19021"/>
                  <a:pt x="4779" y="19159"/>
                </a:cubicBezTo>
                <a:cubicBezTo>
                  <a:pt x="3991" y="19251"/>
                  <a:pt x="2572" y="19251"/>
                  <a:pt x="1941" y="19343"/>
                </a:cubicBezTo>
                <a:cubicBezTo>
                  <a:pt x="1311" y="19389"/>
                  <a:pt x="838" y="19620"/>
                  <a:pt x="2257" y="19712"/>
                </a:cubicBezTo>
                <a:cubicBezTo>
                  <a:pt x="3676" y="19758"/>
                  <a:pt x="6198" y="19666"/>
                  <a:pt x="6829" y="19574"/>
                </a:cubicBezTo>
                <a:cubicBezTo>
                  <a:pt x="7460" y="19527"/>
                  <a:pt x="8563" y="19389"/>
                  <a:pt x="8563" y="19389"/>
                </a:cubicBezTo>
                <a:cubicBezTo>
                  <a:pt x="8563" y="19389"/>
                  <a:pt x="8248" y="19620"/>
                  <a:pt x="9667" y="19620"/>
                </a:cubicBezTo>
                <a:cubicBezTo>
                  <a:pt x="11243" y="19620"/>
                  <a:pt x="11401" y="19574"/>
                  <a:pt x="11559" y="19297"/>
                </a:cubicBezTo>
                <a:cubicBezTo>
                  <a:pt x="11559" y="19021"/>
                  <a:pt x="11559" y="18652"/>
                  <a:pt x="11716" y="18468"/>
                </a:cubicBezTo>
                <a:cubicBezTo>
                  <a:pt x="12032" y="18284"/>
                  <a:pt x="10928" y="17777"/>
                  <a:pt x="11401" y="17501"/>
                </a:cubicBezTo>
                <a:cubicBezTo>
                  <a:pt x="12032" y="17271"/>
                  <a:pt x="12505" y="16534"/>
                  <a:pt x="12032" y="16119"/>
                </a:cubicBezTo>
                <a:cubicBezTo>
                  <a:pt x="11559" y="15705"/>
                  <a:pt x="12189" y="15290"/>
                  <a:pt x="12032" y="15014"/>
                </a:cubicBezTo>
                <a:cubicBezTo>
                  <a:pt x="11874" y="14738"/>
                  <a:pt x="11716" y="14369"/>
                  <a:pt x="11716" y="13955"/>
                </a:cubicBezTo>
                <a:cubicBezTo>
                  <a:pt x="11716" y="13540"/>
                  <a:pt x="11716" y="13264"/>
                  <a:pt x="11716" y="13264"/>
                </a:cubicBezTo>
                <a:cubicBezTo>
                  <a:pt x="11716" y="13264"/>
                  <a:pt x="12662" y="14830"/>
                  <a:pt x="12978" y="15244"/>
                </a:cubicBezTo>
                <a:cubicBezTo>
                  <a:pt x="13293" y="15659"/>
                  <a:pt x="13766" y="17133"/>
                  <a:pt x="13766" y="17593"/>
                </a:cubicBezTo>
                <a:cubicBezTo>
                  <a:pt x="13766" y="18054"/>
                  <a:pt x="14870" y="18652"/>
                  <a:pt x="14870" y="19021"/>
                </a:cubicBezTo>
                <a:cubicBezTo>
                  <a:pt x="15027" y="19435"/>
                  <a:pt x="15027" y="19666"/>
                  <a:pt x="15343" y="19666"/>
                </a:cubicBezTo>
                <a:cubicBezTo>
                  <a:pt x="15816" y="19666"/>
                  <a:pt x="15027" y="20126"/>
                  <a:pt x="14712" y="20495"/>
                </a:cubicBezTo>
                <a:cubicBezTo>
                  <a:pt x="14554" y="20817"/>
                  <a:pt x="13608" y="21600"/>
                  <a:pt x="15185" y="21600"/>
                </a:cubicBezTo>
                <a:cubicBezTo>
                  <a:pt x="16919" y="21600"/>
                  <a:pt x="18654" y="21416"/>
                  <a:pt x="18654" y="20909"/>
                </a:cubicBezTo>
                <a:cubicBezTo>
                  <a:pt x="18811" y="20449"/>
                  <a:pt x="18496" y="19988"/>
                  <a:pt x="18969" y="19804"/>
                </a:cubicBezTo>
                <a:cubicBezTo>
                  <a:pt x="19442" y="19620"/>
                  <a:pt x="19442" y="19205"/>
                  <a:pt x="19442" y="18929"/>
                </a:cubicBezTo>
                <a:cubicBezTo>
                  <a:pt x="19284" y="18699"/>
                  <a:pt x="19600" y="18238"/>
                  <a:pt x="19442" y="17731"/>
                </a:cubicBezTo>
                <a:cubicBezTo>
                  <a:pt x="19127" y="17179"/>
                  <a:pt x="19127" y="16258"/>
                  <a:pt x="18811" y="15567"/>
                </a:cubicBezTo>
                <a:cubicBezTo>
                  <a:pt x="18338" y="14876"/>
                  <a:pt x="18181" y="13817"/>
                  <a:pt x="18023" y="12988"/>
                </a:cubicBezTo>
                <a:cubicBezTo>
                  <a:pt x="17708" y="12159"/>
                  <a:pt x="17550" y="11744"/>
                  <a:pt x="17865" y="11606"/>
                </a:cubicBezTo>
                <a:cubicBezTo>
                  <a:pt x="18181" y="11514"/>
                  <a:pt x="19757" y="11376"/>
                  <a:pt x="20230" y="11330"/>
                </a:cubicBezTo>
                <a:cubicBezTo>
                  <a:pt x="20703" y="11330"/>
                  <a:pt x="19757" y="10455"/>
                  <a:pt x="19284" y="9718"/>
                </a:cubicBezTo>
                <a:cubicBezTo>
                  <a:pt x="18969" y="9027"/>
                  <a:pt x="18496" y="8566"/>
                  <a:pt x="18181" y="8060"/>
                </a:cubicBezTo>
                <a:cubicBezTo>
                  <a:pt x="17708" y="7553"/>
                  <a:pt x="17708" y="7323"/>
                  <a:pt x="18496" y="6954"/>
                </a:cubicBezTo>
                <a:cubicBezTo>
                  <a:pt x="19127" y="6586"/>
                  <a:pt x="20073" y="6356"/>
                  <a:pt x="20388" y="5527"/>
                </a:cubicBezTo>
                <a:cubicBezTo>
                  <a:pt x="20861" y="4698"/>
                  <a:pt x="21334" y="4145"/>
                  <a:pt x="20546" y="3915"/>
                </a:cubicBezTo>
                <a:cubicBezTo>
                  <a:pt x="19757" y="3730"/>
                  <a:pt x="18338" y="3823"/>
                  <a:pt x="17235" y="3592"/>
                </a:cubicBezTo>
                <a:cubicBezTo>
                  <a:pt x="16131" y="3316"/>
                  <a:pt x="15973" y="3040"/>
                  <a:pt x="15500" y="2994"/>
                </a:cubicBezTo>
                <a:cubicBezTo>
                  <a:pt x="15027" y="2948"/>
                  <a:pt x="14870" y="2948"/>
                  <a:pt x="14870" y="2763"/>
                </a:cubicBezTo>
                <a:cubicBezTo>
                  <a:pt x="14870" y="2579"/>
                  <a:pt x="15027" y="2395"/>
                  <a:pt x="15027" y="2395"/>
                </a:cubicBezTo>
                <a:cubicBezTo>
                  <a:pt x="15027" y="2395"/>
                  <a:pt x="15816" y="2257"/>
                  <a:pt x="15973" y="2026"/>
                </a:cubicBezTo>
                <a:cubicBezTo>
                  <a:pt x="16131" y="1796"/>
                  <a:pt x="16289" y="1243"/>
                  <a:pt x="16131" y="875"/>
                </a:cubicBezTo>
                <a:cubicBezTo>
                  <a:pt x="15816" y="507"/>
                  <a:pt x="14712" y="0"/>
                  <a:pt x="12347" y="0"/>
                </a:cubicBezTo>
                <a:close/>
                <a:moveTo>
                  <a:pt x="12347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6791590" y="262845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91591" y="229469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58876" y="382514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58877" y="349138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91590" y="502183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1591" y="468806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2350" y="262845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2351" y="229469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6127" y="502183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128" y="468806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04936" y="382514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-104935" y="349138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935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168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9474" y="2576970"/>
            <a:ext cx="1927751" cy="1929143"/>
            <a:chOff x="1455738" y="2371725"/>
            <a:chExt cx="2198688" cy="2200275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035175" y="2967038"/>
              <a:ext cx="1071563" cy="1009650"/>
            </a:xfrm>
            <a:custGeom>
              <a:avLst/>
              <a:gdLst>
                <a:gd name="T0" fmla="*/ 277 w 570"/>
                <a:gd name="T1" fmla="*/ 0 h 536"/>
                <a:gd name="T2" fmla="*/ 217 w 570"/>
                <a:gd name="T3" fmla="*/ 7 h 536"/>
                <a:gd name="T4" fmla="*/ 50 w 570"/>
                <a:gd name="T5" fmla="*/ 126 h 536"/>
                <a:gd name="T6" fmla="*/ 16 w 570"/>
                <a:gd name="T7" fmla="*/ 328 h 536"/>
                <a:gd name="T8" fmla="*/ 276 w 570"/>
                <a:gd name="T9" fmla="*/ 536 h 536"/>
                <a:gd name="T10" fmla="*/ 336 w 570"/>
                <a:gd name="T11" fmla="*/ 529 h 536"/>
                <a:gd name="T12" fmla="*/ 538 w 570"/>
                <a:gd name="T13" fmla="*/ 208 h 536"/>
                <a:gd name="T14" fmla="*/ 277 w 570"/>
                <a:gd name="T1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0" h="536">
                  <a:moveTo>
                    <a:pt x="277" y="0"/>
                  </a:moveTo>
                  <a:cubicBezTo>
                    <a:pt x="257" y="0"/>
                    <a:pt x="237" y="3"/>
                    <a:pt x="217" y="7"/>
                  </a:cubicBezTo>
                  <a:cubicBezTo>
                    <a:pt x="147" y="23"/>
                    <a:pt x="88" y="65"/>
                    <a:pt x="50" y="126"/>
                  </a:cubicBezTo>
                  <a:cubicBezTo>
                    <a:pt x="12" y="186"/>
                    <a:pt x="0" y="258"/>
                    <a:pt x="16" y="328"/>
                  </a:cubicBezTo>
                  <a:cubicBezTo>
                    <a:pt x="44" y="450"/>
                    <a:pt x="151" y="536"/>
                    <a:pt x="276" y="536"/>
                  </a:cubicBezTo>
                  <a:cubicBezTo>
                    <a:pt x="296" y="536"/>
                    <a:pt x="316" y="533"/>
                    <a:pt x="336" y="529"/>
                  </a:cubicBezTo>
                  <a:cubicBezTo>
                    <a:pt x="480" y="496"/>
                    <a:pt x="570" y="352"/>
                    <a:pt x="538" y="208"/>
                  </a:cubicBezTo>
                  <a:cubicBezTo>
                    <a:pt x="510" y="86"/>
                    <a:pt x="402" y="0"/>
                    <a:pt x="2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455738" y="2371725"/>
              <a:ext cx="2198688" cy="2200275"/>
            </a:xfrm>
            <a:custGeom>
              <a:avLst/>
              <a:gdLst>
                <a:gd name="T0" fmla="*/ 1055 w 1169"/>
                <a:gd name="T1" fmla="*/ 596 h 1170"/>
                <a:gd name="T2" fmla="*/ 1169 w 1169"/>
                <a:gd name="T3" fmla="*/ 551 h 1170"/>
                <a:gd name="T4" fmla="*/ 1156 w 1169"/>
                <a:gd name="T5" fmla="*/ 455 h 1170"/>
                <a:gd name="T6" fmla="*/ 1153 w 1169"/>
                <a:gd name="T7" fmla="*/ 446 h 1170"/>
                <a:gd name="T8" fmla="*/ 1031 w 1169"/>
                <a:gd name="T9" fmla="*/ 436 h 1170"/>
                <a:gd name="T10" fmla="*/ 998 w 1169"/>
                <a:gd name="T11" fmla="*/ 359 h 1170"/>
                <a:gd name="T12" fmla="*/ 1074 w 1169"/>
                <a:gd name="T13" fmla="*/ 263 h 1170"/>
                <a:gd name="T14" fmla="*/ 1008 w 1169"/>
                <a:gd name="T15" fmla="*/ 180 h 1170"/>
                <a:gd name="T16" fmla="*/ 897 w 1169"/>
                <a:gd name="T17" fmla="*/ 233 h 1170"/>
                <a:gd name="T18" fmla="*/ 829 w 1169"/>
                <a:gd name="T19" fmla="*/ 183 h 1170"/>
                <a:gd name="T20" fmla="*/ 847 w 1169"/>
                <a:gd name="T21" fmla="*/ 62 h 1170"/>
                <a:gd name="T22" fmla="*/ 749 w 1169"/>
                <a:gd name="T23" fmla="*/ 23 h 1170"/>
                <a:gd name="T24" fmla="*/ 679 w 1169"/>
                <a:gd name="T25" fmla="*/ 124 h 1170"/>
                <a:gd name="T26" fmla="*/ 596 w 1169"/>
                <a:gd name="T27" fmla="*/ 114 h 1170"/>
                <a:gd name="T28" fmla="*/ 550 w 1169"/>
                <a:gd name="T29" fmla="*/ 0 h 1170"/>
                <a:gd name="T30" fmla="*/ 454 w 1169"/>
                <a:gd name="T31" fmla="*/ 14 h 1170"/>
                <a:gd name="T32" fmla="*/ 446 w 1169"/>
                <a:gd name="T33" fmla="*/ 16 h 1170"/>
                <a:gd name="T34" fmla="*/ 436 w 1169"/>
                <a:gd name="T35" fmla="*/ 139 h 1170"/>
                <a:gd name="T36" fmla="*/ 359 w 1169"/>
                <a:gd name="T37" fmla="*/ 172 h 1170"/>
                <a:gd name="T38" fmla="*/ 262 w 1169"/>
                <a:gd name="T39" fmla="*/ 96 h 1170"/>
                <a:gd name="T40" fmla="*/ 180 w 1169"/>
                <a:gd name="T41" fmla="*/ 162 h 1170"/>
                <a:gd name="T42" fmla="*/ 232 w 1169"/>
                <a:gd name="T43" fmla="*/ 273 h 1170"/>
                <a:gd name="T44" fmla="*/ 183 w 1169"/>
                <a:gd name="T45" fmla="*/ 340 h 1170"/>
                <a:gd name="T46" fmla="*/ 61 w 1169"/>
                <a:gd name="T47" fmla="*/ 323 h 1170"/>
                <a:gd name="T48" fmla="*/ 22 w 1169"/>
                <a:gd name="T49" fmla="*/ 421 h 1170"/>
                <a:gd name="T50" fmla="*/ 123 w 1169"/>
                <a:gd name="T51" fmla="*/ 491 h 1170"/>
                <a:gd name="T52" fmla="*/ 114 w 1169"/>
                <a:gd name="T53" fmla="*/ 574 h 1170"/>
                <a:gd name="T54" fmla="*/ 0 w 1169"/>
                <a:gd name="T55" fmla="*/ 619 h 1170"/>
                <a:gd name="T56" fmla="*/ 14 w 1169"/>
                <a:gd name="T57" fmla="*/ 716 h 1170"/>
                <a:gd name="T58" fmla="*/ 16 w 1169"/>
                <a:gd name="T59" fmla="*/ 724 h 1170"/>
                <a:gd name="T60" fmla="*/ 138 w 1169"/>
                <a:gd name="T61" fmla="*/ 734 h 1170"/>
                <a:gd name="T62" fmla="*/ 171 w 1169"/>
                <a:gd name="T63" fmla="*/ 811 h 1170"/>
                <a:gd name="T64" fmla="*/ 95 w 1169"/>
                <a:gd name="T65" fmla="*/ 907 h 1170"/>
                <a:gd name="T66" fmla="*/ 161 w 1169"/>
                <a:gd name="T67" fmla="*/ 990 h 1170"/>
                <a:gd name="T68" fmla="*/ 272 w 1169"/>
                <a:gd name="T69" fmla="*/ 937 h 1170"/>
                <a:gd name="T70" fmla="*/ 340 w 1169"/>
                <a:gd name="T71" fmla="*/ 987 h 1170"/>
                <a:gd name="T72" fmla="*/ 322 w 1169"/>
                <a:gd name="T73" fmla="*/ 1109 h 1170"/>
                <a:gd name="T74" fmla="*/ 420 w 1169"/>
                <a:gd name="T75" fmla="*/ 1147 h 1170"/>
                <a:gd name="T76" fmla="*/ 490 w 1169"/>
                <a:gd name="T77" fmla="*/ 1046 h 1170"/>
                <a:gd name="T78" fmla="*/ 574 w 1169"/>
                <a:gd name="T79" fmla="*/ 1056 h 1170"/>
                <a:gd name="T80" fmla="*/ 619 w 1169"/>
                <a:gd name="T81" fmla="*/ 1170 h 1170"/>
                <a:gd name="T82" fmla="*/ 715 w 1169"/>
                <a:gd name="T83" fmla="*/ 1156 h 1170"/>
                <a:gd name="T84" fmla="*/ 723 w 1169"/>
                <a:gd name="T85" fmla="*/ 1154 h 1170"/>
                <a:gd name="T86" fmla="*/ 733 w 1169"/>
                <a:gd name="T87" fmla="*/ 1032 h 1170"/>
                <a:gd name="T88" fmla="*/ 810 w 1169"/>
                <a:gd name="T89" fmla="*/ 998 h 1170"/>
                <a:gd name="T90" fmla="*/ 907 w 1169"/>
                <a:gd name="T91" fmla="*/ 1074 h 1170"/>
                <a:gd name="T92" fmla="*/ 989 w 1169"/>
                <a:gd name="T93" fmla="*/ 1008 h 1170"/>
                <a:gd name="T94" fmla="*/ 937 w 1169"/>
                <a:gd name="T95" fmla="*/ 897 h 1170"/>
                <a:gd name="T96" fmla="*/ 987 w 1169"/>
                <a:gd name="T97" fmla="*/ 830 h 1170"/>
                <a:gd name="T98" fmla="*/ 1108 w 1169"/>
                <a:gd name="T99" fmla="*/ 848 h 1170"/>
                <a:gd name="T100" fmla="*/ 1147 w 1169"/>
                <a:gd name="T101" fmla="*/ 749 h 1170"/>
                <a:gd name="T102" fmla="*/ 1046 w 1169"/>
                <a:gd name="T103" fmla="*/ 679 h 1170"/>
                <a:gd name="T104" fmla="*/ 1055 w 1169"/>
                <a:gd name="T105" fmla="*/ 596 h 1170"/>
                <a:gd name="T106" fmla="*/ 657 w 1169"/>
                <a:gd name="T107" fmla="*/ 901 h 1170"/>
                <a:gd name="T108" fmla="*/ 584 w 1169"/>
                <a:gd name="T109" fmla="*/ 909 h 1170"/>
                <a:gd name="T110" fmla="*/ 384 w 1169"/>
                <a:gd name="T111" fmla="*/ 839 h 1170"/>
                <a:gd name="T112" fmla="*/ 269 w 1169"/>
                <a:gd name="T113" fmla="*/ 657 h 1170"/>
                <a:gd name="T114" fmla="*/ 310 w 1169"/>
                <a:gd name="T115" fmla="*/ 413 h 1170"/>
                <a:gd name="T116" fmla="*/ 512 w 1169"/>
                <a:gd name="T117" fmla="*/ 270 h 1170"/>
                <a:gd name="T118" fmla="*/ 585 w 1169"/>
                <a:gd name="T119" fmla="*/ 261 h 1170"/>
                <a:gd name="T120" fmla="*/ 785 w 1169"/>
                <a:gd name="T121" fmla="*/ 331 h 1170"/>
                <a:gd name="T122" fmla="*/ 900 w 1169"/>
                <a:gd name="T123" fmla="*/ 513 h 1170"/>
                <a:gd name="T124" fmla="*/ 657 w 1169"/>
                <a:gd name="T125" fmla="*/ 90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9" h="1170">
                  <a:moveTo>
                    <a:pt x="1055" y="596"/>
                  </a:moveTo>
                  <a:cubicBezTo>
                    <a:pt x="1101" y="580"/>
                    <a:pt x="1140" y="564"/>
                    <a:pt x="1169" y="551"/>
                  </a:cubicBezTo>
                  <a:cubicBezTo>
                    <a:pt x="1167" y="519"/>
                    <a:pt x="1163" y="487"/>
                    <a:pt x="1156" y="455"/>
                  </a:cubicBezTo>
                  <a:cubicBezTo>
                    <a:pt x="1155" y="452"/>
                    <a:pt x="1154" y="449"/>
                    <a:pt x="1153" y="446"/>
                  </a:cubicBezTo>
                  <a:cubicBezTo>
                    <a:pt x="1121" y="442"/>
                    <a:pt x="1080" y="438"/>
                    <a:pt x="1031" y="436"/>
                  </a:cubicBezTo>
                  <a:cubicBezTo>
                    <a:pt x="1022" y="409"/>
                    <a:pt x="1011" y="384"/>
                    <a:pt x="998" y="359"/>
                  </a:cubicBezTo>
                  <a:cubicBezTo>
                    <a:pt x="1030" y="322"/>
                    <a:pt x="1055" y="290"/>
                    <a:pt x="1074" y="263"/>
                  </a:cubicBezTo>
                  <a:cubicBezTo>
                    <a:pt x="1054" y="233"/>
                    <a:pt x="1032" y="206"/>
                    <a:pt x="1008" y="180"/>
                  </a:cubicBezTo>
                  <a:cubicBezTo>
                    <a:pt x="977" y="193"/>
                    <a:pt x="940" y="210"/>
                    <a:pt x="897" y="233"/>
                  </a:cubicBezTo>
                  <a:cubicBezTo>
                    <a:pt x="876" y="214"/>
                    <a:pt x="853" y="198"/>
                    <a:pt x="829" y="183"/>
                  </a:cubicBezTo>
                  <a:cubicBezTo>
                    <a:pt x="838" y="135"/>
                    <a:pt x="844" y="94"/>
                    <a:pt x="847" y="62"/>
                  </a:cubicBezTo>
                  <a:cubicBezTo>
                    <a:pt x="816" y="46"/>
                    <a:pt x="783" y="33"/>
                    <a:pt x="749" y="23"/>
                  </a:cubicBezTo>
                  <a:cubicBezTo>
                    <a:pt x="729" y="49"/>
                    <a:pt x="705" y="82"/>
                    <a:pt x="679" y="124"/>
                  </a:cubicBezTo>
                  <a:cubicBezTo>
                    <a:pt x="652" y="118"/>
                    <a:pt x="624" y="115"/>
                    <a:pt x="596" y="114"/>
                  </a:cubicBezTo>
                  <a:cubicBezTo>
                    <a:pt x="579" y="68"/>
                    <a:pt x="564" y="30"/>
                    <a:pt x="550" y="0"/>
                  </a:cubicBezTo>
                  <a:cubicBezTo>
                    <a:pt x="518" y="2"/>
                    <a:pt x="486" y="7"/>
                    <a:pt x="454" y="14"/>
                  </a:cubicBezTo>
                  <a:cubicBezTo>
                    <a:pt x="451" y="15"/>
                    <a:pt x="449" y="15"/>
                    <a:pt x="446" y="16"/>
                  </a:cubicBezTo>
                  <a:cubicBezTo>
                    <a:pt x="441" y="49"/>
                    <a:pt x="438" y="89"/>
                    <a:pt x="436" y="139"/>
                  </a:cubicBezTo>
                  <a:cubicBezTo>
                    <a:pt x="409" y="147"/>
                    <a:pt x="383" y="159"/>
                    <a:pt x="359" y="172"/>
                  </a:cubicBezTo>
                  <a:cubicBezTo>
                    <a:pt x="321" y="140"/>
                    <a:pt x="289" y="115"/>
                    <a:pt x="262" y="96"/>
                  </a:cubicBezTo>
                  <a:cubicBezTo>
                    <a:pt x="233" y="115"/>
                    <a:pt x="205" y="137"/>
                    <a:pt x="180" y="162"/>
                  </a:cubicBezTo>
                  <a:cubicBezTo>
                    <a:pt x="192" y="192"/>
                    <a:pt x="210" y="229"/>
                    <a:pt x="232" y="273"/>
                  </a:cubicBezTo>
                  <a:cubicBezTo>
                    <a:pt x="214" y="294"/>
                    <a:pt x="197" y="316"/>
                    <a:pt x="183" y="340"/>
                  </a:cubicBezTo>
                  <a:cubicBezTo>
                    <a:pt x="134" y="331"/>
                    <a:pt x="94" y="325"/>
                    <a:pt x="61" y="323"/>
                  </a:cubicBezTo>
                  <a:cubicBezTo>
                    <a:pt x="45" y="354"/>
                    <a:pt x="32" y="387"/>
                    <a:pt x="22" y="421"/>
                  </a:cubicBezTo>
                  <a:cubicBezTo>
                    <a:pt x="48" y="441"/>
                    <a:pt x="82" y="464"/>
                    <a:pt x="123" y="491"/>
                  </a:cubicBezTo>
                  <a:cubicBezTo>
                    <a:pt x="118" y="518"/>
                    <a:pt x="115" y="546"/>
                    <a:pt x="114" y="574"/>
                  </a:cubicBezTo>
                  <a:cubicBezTo>
                    <a:pt x="68" y="590"/>
                    <a:pt x="30" y="606"/>
                    <a:pt x="0" y="619"/>
                  </a:cubicBezTo>
                  <a:cubicBezTo>
                    <a:pt x="2" y="651"/>
                    <a:pt x="6" y="683"/>
                    <a:pt x="14" y="716"/>
                  </a:cubicBezTo>
                  <a:cubicBezTo>
                    <a:pt x="14" y="718"/>
                    <a:pt x="15" y="721"/>
                    <a:pt x="16" y="724"/>
                  </a:cubicBezTo>
                  <a:cubicBezTo>
                    <a:pt x="48" y="729"/>
                    <a:pt x="89" y="732"/>
                    <a:pt x="138" y="734"/>
                  </a:cubicBezTo>
                  <a:cubicBezTo>
                    <a:pt x="147" y="761"/>
                    <a:pt x="158" y="787"/>
                    <a:pt x="171" y="811"/>
                  </a:cubicBezTo>
                  <a:cubicBezTo>
                    <a:pt x="140" y="848"/>
                    <a:pt x="114" y="880"/>
                    <a:pt x="95" y="907"/>
                  </a:cubicBezTo>
                  <a:cubicBezTo>
                    <a:pt x="115" y="937"/>
                    <a:pt x="137" y="965"/>
                    <a:pt x="161" y="990"/>
                  </a:cubicBezTo>
                  <a:cubicBezTo>
                    <a:pt x="192" y="977"/>
                    <a:pt x="229" y="960"/>
                    <a:pt x="272" y="937"/>
                  </a:cubicBezTo>
                  <a:cubicBezTo>
                    <a:pt x="293" y="956"/>
                    <a:pt x="316" y="972"/>
                    <a:pt x="340" y="987"/>
                  </a:cubicBezTo>
                  <a:cubicBezTo>
                    <a:pt x="331" y="1035"/>
                    <a:pt x="325" y="1076"/>
                    <a:pt x="322" y="1109"/>
                  </a:cubicBezTo>
                  <a:cubicBezTo>
                    <a:pt x="354" y="1124"/>
                    <a:pt x="386" y="1137"/>
                    <a:pt x="420" y="1147"/>
                  </a:cubicBezTo>
                  <a:cubicBezTo>
                    <a:pt x="441" y="1121"/>
                    <a:pt x="464" y="1088"/>
                    <a:pt x="490" y="1046"/>
                  </a:cubicBezTo>
                  <a:cubicBezTo>
                    <a:pt x="517" y="1052"/>
                    <a:pt x="545" y="1055"/>
                    <a:pt x="574" y="1056"/>
                  </a:cubicBezTo>
                  <a:cubicBezTo>
                    <a:pt x="590" y="1102"/>
                    <a:pt x="605" y="1140"/>
                    <a:pt x="619" y="1170"/>
                  </a:cubicBezTo>
                  <a:cubicBezTo>
                    <a:pt x="651" y="1168"/>
                    <a:pt x="683" y="1163"/>
                    <a:pt x="715" y="1156"/>
                  </a:cubicBezTo>
                  <a:cubicBezTo>
                    <a:pt x="718" y="1155"/>
                    <a:pt x="721" y="1155"/>
                    <a:pt x="723" y="1154"/>
                  </a:cubicBezTo>
                  <a:cubicBezTo>
                    <a:pt x="728" y="1121"/>
                    <a:pt x="731" y="1081"/>
                    <a:pt x="733" y="1032"/>
                  </a:cubicBezTo>
                  <a:cubicBezTo>
                    <a:pt x="760" y="1023"/>
                    <a:pt x="786" y="1011"/>
                    <a:pt x="810" y="998"/>
                  </a:cubicBezTo>
                  <a:cubicBezTo>
                    <a:pt x="848" y="1030"/>
                    <a:pt x="880" y="1055"/>
                    <a:pt x="907" y="1074"/>
                  </a:cubicBezTo>
                  <a:cubicBezTo>
                    <a:pt x="936" y="1055"/>
                    <a:pt x="964" y="1033"/>
                    <a:pt x="989" y="1008"/>
                  </a:cubicBezTo>
                  <a:cubicBezTo>
                    <a:pt x="977" y="978"/>
                    <a:pt x="960" y="941"/>
                    <a:pt x="937" y="897"/>
                  </a:cubicBezTo>
                  <a:cubicBezTo>
                    <a:pt x="955" y="876"/>
                    <a:pt x="972" y="854"/>
                    <a:pt x="987" y="830"/>
                  </a:cubicBezTo>
                  <a:cubicBezTo>
                    <a:pt x="1035" y="839"/>
                    <a:pt x="1075" y="845"/>
                    <a:pt x="1108" y="848"/>
                  </a:cubicBezTo>
                  <a:cubicBezTo>
                    <a:pt x="1124" y="816"/>
                    <a:pt x="1137" y="783"/>
                    <a:pt x="1147" y="749"/>
                  </a:cubicBezTo>
                  <a:cubicBezTo>
                    <a:pt x="1121" y="729"/>
                    <a:pt x="1087" y="706"/>
                    <a:pt x="1046" y="679"/>
                  </a:cubicBezTo>
                  <a:cubicBezTo>
                    <a:pt x="1051" y="652"/>
                    <a:pt x="1055" y="624"/>
                    <a:pt x="1055" y="596"/>
                  </a:cubicBezTo>
                  <a:close/>
                  <a:moveTo>
                    <a:pt x="657" y="901"/>
                  </a:moveTo>
                  <a:cubicBezTo>
                    <a:pt x="633" y="906"/>
                    <a:pt x="609" y="909"/>
                    <a:pt x="584" y="909"/>
                  </a:cubicBezTo>
                  <a:cubicBezTo>
                    <a:pt x="512" y="909"/>
                    <a:pt x="441" y="884"/>
                    <a:pt x="384" y="839"/>
                  </a:cubicBezTo>
                  <a:cubicBezTo>
                    <a:pt x="326" y="794"/>
                    <a:pt x="285" y="729"/>
                    <a:pt x="269" y="657"/>
                  </a:cubicBezTo>
                  <a:cubicBezTo>
                    <a:pt x="250" y="573"/>
                    <a:pt x="264" y="486"/>
                    <a:pt x="310" y="413"/>
                  </a:cubicBezTo>
                  <a:cubicBezTo>
                    <a:pt x="356" y="340"/>
                    <a:pt x="428" y="289"/>
                    <a:pt x="512" y="270"/>
                  </a:cubicBezTo>
                  <a:cubicBezTo>
                    <a:pt x="536" y="264"/>
                    <a:pt x="561" y="261"/>
                    <a:pt x="585" y="261"/>
                  </a:cubicBezTo>
                  <a:cubicBezTo>
                    <a:pt x="657" y="261"/>
                    <a:pt x="728" y="286"/>
                    <a:pt x="785" y="331"/>
                  </a:cubicBezTo>
                  <a:cubicBezTo>
                    <a:pt x="843" y="376"/>
                    <a:pt x="884" y="441"/>
                    <a:pt x="900" y="513"/>
                  </a:cubicBezTo>
                  <a:cubicBezTo>
                    <a:pt x="940" y="687"/>
                    <a:pt x="831" y="861"/>
                    <a:pt x="657" y="9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06516" y="1547289"/>
            <a:ext cx="2812598" cy="2814629"/>
            <a:chOff x="1455738" y="2371725"/>
            <a:chExt cx="2198688" cy="2200275"/>
          </a:xfrm>
        </p:grpSpPr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035175" y="2967038"/>
              <a:ext cx="1071563" cy="1009650"/>
            </a:xfrm>
            <a:custGeom>
              <a:avLst/>
              <a:gdLst>
                <a:gd name="T0" fmla="*/ 277 w 570"/>
                <a:gd name="T1" fmla="*/ 0 h 536"/>
                <a:gd name="T2" fmla="*/ 217 w 570"/>
                <a:gd name="T3" fmla="*/ 7 h 536"/>
                <a:gd name="T4" fmla="*/ 50 w 570"/>
                <a:gd name="T5" fmla="*/ 126 h 536"/>
                <a:gd name="T6" fmla="*/ 16 w 570"/>
                <a:gd name="T7" fmla="*/ 328 h 536"/>
                <a:gd name="T8" fmla="*/ 276 w 570"/>
                <a:gd name="T9" fmla="*/ 536 h 536"/>
                <a:gd name="T10" fmla="*/ 336 w 570"/>
                <a:gd name="T11" fmla="*/ 529 h 536"/>
                <a:gd name="T12" fmla="*/ 538 w 570"/>
                <a:gd name="T13" fmla="*/ 208 h 536"/>
                <a:gd name="T14" fmla="*/ 277 w 570"/>
                <a:gd name="T1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0" h="536">
                  <a:moveTo>
                    <a:pt x="277" y="0"/>
                  </a:moveTo>
                  <a:cubicBezTo>
                    <a:pt x="257" y="0"/>
                    <a:pt x="237" y="3"/>
                    <a:pt x="217" y="7"/>
                  </a:cubicBezTo>
                  <a:cubicBezTo>
                    <a:pt x="147" y="23"/>
                    <a:pt x="88" y="65"/>
                    <a:pt x="50" y="126"/>
                  </a:cubicBezTo>
                  <a:cubicBezTo>
                    <a:pt x="12" y="186"/>
                    <a:pt x="0" y="258"/>
                    <a:pt x="16" y="328"/>
                  </a:cubicBezTo>
                  <a:cubicBezTo>
                    <a:pt x="44" y="450"/>
                    <a:pt x="151" y="536"/>
                    <a:pt x="276" y="536"/>
                  </a:cubicBezTo>
                  <a:cubicBezTo>
                    <a:pt x="296" y="536"/>
                    <a:pt x="316" y="533"/>
                    <a:pt x="336" y="529"/>
                  </a:cubicBezTo>
                  <a:cubicBezTo>
                    <a:pt x="480" y="496"/>
                    <a:pt x="570" y="352"/>
                    <a:pt x="538" y="208"/>
                  </a:cubicBezTo>
                  <a:cubicBezTo>
                    <a:pt x="510" y="86"/>
                    <a:pt x="402" y="0"/>
                    <a:pt x="2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455738" y="2371725"/>
              <a:ext cx="2198688" cy="2200275"/>
            </a:xfrm>
            <a:custGeom>
              <a:avLst/>
              <a:gdLst>
                <a:gd name="T0" fmla="*/ 1055 w 1169"/>
                <a:gd name="T1" fmla="*/ 596 h 1170"/>
                <a:gd name="T2" fmla="*/ 1169 w 1169"/>
                <a:gd name="T3" fmla="*/ 551 h 1170"/>
                <a:gd name="T4" fmla="*/ 1156 w 1169"/>
                <a:gd name="T5" fmla="*/ 455 h 1170"/>
                <a:gd name="T6" fmla="*/ 1153 w 1169"/>
                <a:gd name="T7" fmla="*/ 446 h 1170"/>
                <a:gd name="T8" fmla="*/ 1031 w 1169"/>
                <a:gd name="T9" fmla="*/ 436 h 1170"/>
                <a:gd name="T10" fmla="*/ 998 w 1169"/>
                <a:gd name="T11" fmla="*/ 359 h 1170"/>
                <a:gd name="T12" fmla="*/ 1074 w 1169"/>
                <a:gd name="T13" fmla="*/ 263 h 1170"/>
                <a:gd name="T14" fmla="*/ 1008 w 1169"/>
                <a:gd name="T15" fmla="*/ 180 h 1170"/>
                <a:gd name="T16" fmla="*/ 897 w 1169"/>
                <a:gd name="T17" fmla="*/ 233 h 1170"/>
                <a:gd name="T18" fmla="*/ 829 w 1169"/>
                <a:gd name="T19" fmla="*/ 183 h 1170"/>
                <a:gd name="T20" fmla="*/ 847 w 1169"/>
                <a:gd name="T21" fmla="*/ 62 h 1170"/>
                <a:gd name="T22" fmla="*/ 749 w 1169"/>
                <a:gd name="T23" fmla="*/ 23 h 1170"/>
                <a:gd name="T24" fmla="*/ 679 w 1169"/>
                <a:gd name="T25" fmla="*/ 124 h 1170"/>
                <a:gd name="T26" fmla="*/ 596 w 1169"/>
                <a:gd name="T27" fmla="*/ 114 h 1170"/>
                <a:gd name="T28" fmla="*/ 550 w 1169"/>
                <a:gd name="T29" fmla="*/ 0 h 1170"/>
                <a:gd name="T30" fmla="*/ 454 w 1169"/>
                <a:gd name="T31" fmla="*/ 14 h 1170"/>
                <a:gd name="T32" fmla="*/ 446 w 1169"/>
                <a:gd name="T33" fmla="*/ 16 h 1170"/>
                <a:gd name="T34" fmla="*/ 436 w 1169"/>
                <a:gd name="T35" fmla="*/ 139 h 1170"/>
                <a:gd name="T36" fmla="*/ 359 w 1169"/>
                <a:gd name="T37" fmla="*/ 172 h 1170"/>
                <a:gd name="T38" fmla="*/ 262 w 1169"/>
                <a:gd name="T39" fmla="*/ 96 h 1170"/>
                <a:gd name="T40" fmla="*/ 180 w 1169"/>
                <a:gd name="T41" fmla="*/ 162 h 1170"/>
                <a:gd name="T42" fmla="*/ 232 w 1169"/>
                <a:gd name="T43" fmla="*/ 273 h 1170"/>
                <a:gd name="T44" fmla="*/ 183 w 1169"/>
                <a:gd name="T45" fmla="*/ 340 h 1170"/>
                <a:gd name="T46" fmla="*/ 61 w 1169"/>
                <a:gd name="T47" fmla="*/ 323 h 1170"/>
                <a:gd name="T48" fmla="*/ 22 w 1169"/>
                <a:gd name="T49" fmla="*/ 421 h 1170"/>
                <a:gd name="T50" fmla="*/ 123 w 1169"/>
                <a:gd name="T51" fmla="*/ 491 h 1170"/>
                <a:gd name="T52" fmla="*/ 114 w 1169"/>
                <a:gd name="T53" fmla="*/ 574 h 1170"/>
                <a:gd name="T54" fmla="*/ 0 w 1169"/>
                <a:gd name="T55" fmla="*/ 619 h 1170"/>
                <a:gd name="T56" fmla="*/ 14 w 1169"/>
                <a:gd name="T57" fmla="*/ 716 h 1170"/>
                <a:gd name="T58" fmla="*/ 16 w 1169"/>
                <a:gd name="T59" fmla="*/ 724 h 1170"/>
                <a:gd name="T60" fmla="*/ 138 w 1169"/>
                <a:gd name="T61" fmla="*/ 734 h 1170"/>
                <a:gd name="T62" fmla="*/ 171 w 1169"/>
                <a:gd name="T63" fmla="*/ 811 h 1170"/>
                <a:gd name="T64" fmla="*/ 95 w 1169"/>
                <a:gd name="T65" fmla="*/ 907 h 1170"/>
                <a:gd name="T66" fmla="*/ 161 w 1169"/>
                <a:gd name="T67" fmla="*/ 990 h 1170"/>
                <a:gd name="T68" fmla="*/ 272 w 1169"/>
                <a:gd name="T69" fmla="*/ 937 h 1170"/>
                <a:gd name="T70" fmla="*/ 340 w 1169"/>
                <a:gd name="T71" fmla="*/ 987 h 1170"/>
                <a:gd name="T72" fmla="*/ 322 w 1169"/>
                <a:gd name="T73" fmla="*/ 1109 h 1170"/>
                <a:gd name="T74" fmla="*/ 420 w 1169"/>
                <a:gd name="T75" fmla="*/ 1147 h 1170"/>
                <a:gd name="T76" fmla="*/ 490 w 1169"/>
                <a:gd name="T77" fmla="*/ 1046 h 1170"/>
                <a:gd name="T78" fmla="*/ 574 w 1169"/>
                <a:gd name="T79" fmla="*/ 1056 h 1170"/>
                <a:gd name="T80" fmla="*/ 619 w 1169"/>
                <a:gd name="T81" fmla="*/ 1170 h 1170"/>
                <a:gd name="T82" fmla="*/ 715 w 1169"/>
                <a:gd name="T83" fmla="*/ 1156 h 1170"/>
                <a:gd name="T84" fmla="*/ 723 w 1169"/>
                <a:gd name="T85" fmla="*/ 1154 h 1170"/>
                <a:gd name="T86" fmla="*/ 733 w 1169"/>
                <a:gd name="T87" fmla="*/ 1032 h 1170"/>
                <a:gd name="T88" fmla="*/ 810 w 1169"/>
                <a:gd name="T89" fmla="*/ 998 h 1170"/>
                <a:gd name="T90" fmla="*/ 907 w 1169"/>
                <a:gd name="T91" fmla="*/ 1074 h 1170"/>
                <a:gd name="T92" fmla="*/ 989 w 1169"/>
                <a:gd name="T93" fmla="*/ 1008 h 1170"/>
                <a:gd name="T94" fmla="*/ 937 w 1169"/>
                <a:gd name="T95" fmla="*/ 897 h 1170"/>
                <a:gd name="T96" fmla="*/ 987 w 1169"/>
                <a:gd name="T97" fmla="*/ 830 h 1170"/>
                <a:gd name="T98" fmla="*/ 1108 w 1169"/>
                <a:gd name="T99" fmla="*/ 848 h 1170"/>
                <a:gd name="T100" fmla="*/ 1147 w 1169"/>
                <a:gd name="T101" fmla="*/ 749 h 1170"/>
                <a:gd name="T102" fmla="*/ 1046 w 1169"/>
                <a:gd name="T103" fmla="*/ 679 h 1170"/>
                <a:gd name="T104" fmla="*/ 1055 w 1169"/>
                <a:gd name="T105" fmla="*/ 596 h 1170"/>
                <a:gd name="T106" fmla="*/ 657 w 1169"/>
                <a:gd name="T107" fmla="*/ 901 h 1170"/>
                <a:gd name="T108" fmla="*/ 584 w 1169"/>
                <a:gd name="T109" fmla="*/ 909 h 1170"/>
                <a:gd name="T110" fmla="*/ 384 w 1169"/>
                <a:gd name="T111" fmla="*/ 839 h 1170"/>
                <a:gd name="T112" fmla="*/ 269 w 1169"/>
                <a:gd name="T113" fmla="*/ 657 h 1170"/>
                <a:gd name="T114" fmla="*/ 310 w 1169"/>
                <a:gd name="T115" fmla="*/ 413 h 1170"/>
                <a:gd name="T116" fmla="*/ 512 w 1169"/>
                <a:gd name="T117" fmla="*/ 270 h 1170"/>
                <a:gd name="T118" fmla="*/ 585 w 1169"/>
                <a:gd name="T119" fmla="*/ 261 h 1170"/>
                <a:gd name="T120" fmla="*/ 785 w 1169"/>
                <a:gd name="T121" fmla="*/ 331 h 1170"/>
                <a:gd name="T122" fmla="*/ 900 w 1169"/>
                <a:gd name="T123" fmla="*/ 513 h 1170"/>
                <a:gd name="T124" fmla="*/ 657 w 1169"/>
                <a:gd name="T125" fmla="*/ 90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9" h="1170">
                  <a:moveTo>
                    <a:pt x="1055" y="596"/>
                  </a:moveTo>
                  <a:cubicBezTo>
                    <a:pt x="1101" y="580"/>
                    <a:pt x="1140" y="564"/>
                    <a:pt x="1169" y="551"/>
                  </a:cubicBezTo>
                  <a:cubicBezTo>
                    <a:pt x="1167" y="519"/>
                    <a:pt x="1163" y="487"/>
                    <a:pt x="1156" y="455"/>
                  </a:cubicBezTo>
                  <a:cubicBezTo>
                    <a:pt x="1155" y="452"/>
                    <a:pt x="1154" y="449"/>
                    <a:pt x="1153" y="446"/>
                  </a:cubicBezTo>
                  <a:cubicBezTo>
                    <a:pt x="1121" y="442"/>
                    <a:pt x="1080" y="438"/>
                    <a:pt x="1031" y="436"/>
                  </a:cubicBezTo>
                  <a:cubicBezTo>
                    <a:pt x="1022" y="409"/>
                    <a:pt x="1011" y="384"/>
                    <a:pt x="998" y="359"/>
                  </a:cubicBezTo>
                  <a:cubicBezTo>
                    <a:pt x="1030" y="322"/>
                    <a:pt x="1055" y="290"/>
                    <a:pt x="1074" y="263"/>
                  </a:cubicBezTo>
                  <a:cubicBezTo>
                    <a:pt x="1054" y="233"/>
                    <a:pt x="1032" y="206"/>
                    <a:pt x="1008" y="180"/>
                  </a:cubicBezTo>
                  <a:cubicBezTo>
                    <a:pt x="977" y="193"/>
                    <a:pt x="940" y="210"/>
                    <a:pt x="897" y="233"/>
                  </a:cubicBezTo>
                  <a:cubicBezTo>
                    <a:pt x="876" y="214"/>
                    <a:pt x="853" y="198"/>
                    <a:pt x="829" y="183"/>
                  </a:cubicBezTo>
                  <a:cubicBezTo>
                    <a:pt x="838" y="135"/>
                    <a:pt x="844" y="94"/>
                    <a:pt x="847" y="62"/>
                  </a:cubicBezTo>
                  <a:cubicBezTo>
                    <a:pt x="816" y="46"/>
                    <a:pt x="783" y="33"/>
                    <a:pt x="749" y="23"/>
                  </a:cubicBezTo>
                  <a:cubicBezTo>
                    <a:pt x="729" y="49"/>
                    <a:pt x="705" y="82"/>
                    <a:pt x="679" y="124"/>
                  </a:cubicBezTo>
                  <a:cubicBezTo>
                    <a:pt x="652" y="118"/>
                    <a:pt x="624" y="115"/>
                    <a:pt x="596" y="114"/>
                  </a:cubicBezTo>
                  <a:cubicBezTo>
                    <a:pt x="579" y="68"/>
                    <a:pt x="564" y="30"/>
                    <a:pt x="550" y="0"/>
                  </a:cubicBezTo>
                  <a:cubicBezTo>
                    <a:pt x="518" y="2"/>
                    <a:pt x="486" y="7"/>
                    <a:pt x="454" y="14"/>
                  </a:cubicBezTo>
                  <a:cubicBezTo>
                    <a:pt x="451" y="15"/>
                    <a:pt x="449" y="15"/>
                    <a:pt x="446" y="16"/>
                  </a:cubicBezTo>
                  <a:cubicBezTo>
                    <a:pt x="441" y="49"/>
                    <a:pt x="438" y="89"/>
                    <a:pt x="436" y="139"/>
                  </a:cubicBezTo>
                  <a:cubicBezTo>
                    <a:pt x="409" y="147"/>
                    <a:pt x="383" y="159"/>
                    <a:pt x="359" y="172"/>
                  </a:cubicBezTo>
                  <a:cubicBezTo>
                    <a:pt x="321" y="140"/>
                    <a:pt x="289" y="115"/>
                    <a:pt x="262" y="96"/>
                  </a:cubicBezTo>
                  <a:cubicBezTo>
                    <a:pt x="233" y="115"/>
                    <a:pt x="205" y="137"/>
                    <a:pt x="180" y="162"/>
                  </a:cubicBezTo>
                  <a:cubicBezTo>
                    <a:pt x="192" y="192"/>
                    <a:pt x="210" y="229"/>
                    <a:pt x="232" y="273"/>
                  </a:cubicBezTo>
                  <a:cubicBezTo>
                    <a:pt x="214" y="294"/>
                    <a:pt x="197" y="316"/>
                    <a:pt x="183" y="340"/>
                  </a:cubicBezTo>
                  <a:cubicBezTo>
                    <a:pt x="134" y="331"/>
                    <a:pt x="94" y="325"/>
                    <a:pt x="61" y="323"/>
                  </a:cubicBezTo>
                  <a:cubicBezTo>
                    <a:pt x="45" y="354"/>
                    <a:pt x="32" y="387"/>
                    <a:pt x="22" y="421"/>
                  </a:cubicBezTo>
                  <a:cubicBezTo>
                    <a:pt x="48" y="441"/>
                    <a:pt x="82" y="464"/>
                    <a:pt x="123" y="491"/>
                  </a:cubicBezTo>
                  <a:cubicBezTo>
                    <a:pt x="118" y="518"/>
                    <a:pt x="115" y="546"/>
                    <a:pt x="114" y="574"/>
                  </a:cubicBezTo>
                  <a:cubicBezTo>
                    <a:pt x="68" y="590"/>
                    <a:pt x="30" y="606"/>
                    <a:pt x="0" y="619"/>
                  </a:cubicBezTo>
                  <a:cubicBezTo>
                    <a:pt x="2" y="651"/>
                    <a:pt x="6" y="683"/>
                    <a:pt x="14" y="716"/>
                  </a:cubicBezTo>
                  <a:cubicBezTo>
                    <a:pt x="14" y="718"/>
                    <a:pt x="15" y="721"/>
                    <a:pt x="16" y="724"/>
                  </a:cubicBezTo>
                  <a:cubicBezTo>
                    <a:pt x="48" y="729"/>
                    <a:pt x="89" y="732"/>
                    <a:pt x="138" y="734"/>
                  </a:cubicBezTo>
                  <a:cubicBezTo>
                    <a:pt x="147" y="761"/>
                    <a:pt x="158" y="787"/>
                    <a:pt x="171" y="811"/>
                  </a:cubicBezTo>
                  <a:cubicBezTo>
                    <a:pt x="140" y="848"/>
                    <a:pt x="114" y="880"/>
                    <a:pt x="95" y="907"/>
                  </a:cubicBezTo>
                  <a:cubicBezTo>
                    <a:pt x="115" y="937"/>
                    <a:pt x="137" y="965"/>
                    <a:pt x="161" y="990"/>
                  </a:cubicBezTo>
                  <a:cubicBezTo>
                    <a:pt x="192" y="977"/>
                    <a:pt x="229" y="960"/>
                    <a:pt x="272" y="937"/>
                  </a:cubicBezTo>
                  <a:cubicBezTo>
                    <a:pt x="293" y="956"/>
                    <a:pt x="316" y="972"/>
                    <a:pt x="340" y="987"/>
                  </a:cubicBezTo>
                  <a:cubicBezTo>
                    <a:pt x="331" y="1035"/>
                    <a:pt x="325" y="1076"/>
                    <a:pt x="322" y="1109"/>
                  </a:cubicBezTo>
                  <a:cubicBezTo>
                    <a:pt x="354" y="1124"/>
                    <a:pt x="386" y="1137"/>
                    <a:pt x="420" y="1147"/>
                  </a:cubicBezTo>
                  <a:cubicBezTo>
                    <a:pt x="441" y="1121"/>
                    <a:pt x="464" y="1088"/>
                    <a:pt x="490" y="1046"/>
                  </a:cubicBezTo>
                  <a:cubicBezTo>
                    <a:pt x="517" y="1052"/>
                    <a:pt x="545" y="1055"/>
                    <a:pt x="574" y="1056"/>
                  </a:cubicBezTo>
                  <a:cubicBezTo>
                    <a:pt x="590" y="1102"/>
                    <a:pt x="605" y="1140"/>
                    <a:pt x="619" y="1170"/>
                  </a:cubicBezTo>
                  <a:cubicBezTo>
                    <a:pt x="651" y="1168"/>
                    <a:pt x="683" y="1163"/>
                    <a:pt x="715" y="1156"/>
                  </a:cubicBezTo>
                  <a:cubicBezTo>
                    <a:pt x="718" y="1155"/>
                    <a:pt x="721" y="1155"/>
                    <a:pt x="723" y="1154"/>
                  </a:cubicBezTo>
                  <a:cubicBezTo>
                    <a:pt x="728" y="1121"/>
                    <a:pt x="731" y="1081"/>
                    <a:pt x="733" y="1032"/>
                  </a:cubicBezTo>
                  <a:cubicBezTo>
                    <a:pt x="760" y="1023"/>
                    <a:pt x="786" y="1011"/>
                    <a:pt x="810" y="998"/>
                  </a:cubicBezTo>
                  <a:cubicBezTo>
                    <a:pt x="848" y="1030"/>
                    <a:pt x="880" y="1055"/>
                    <a:pt x="907" y="1074"/>
                  </a:cubicBezTo>
                  <a:cubicBezTo>
                    <a:pt x="936" y="1055"/>
                    <a:pt x="964" y="1033"/>
                    <a:pt x="989" y="1008"/>
                  </a:cubicBezTo>
                  <a:cubicBezTo>
                    <a:pt x="977" y="978"/>
                    <a:pt x="960" y="941"/>
                    <a:pt x="937" y="897"/>
                  </a:cubicBezTo>
                  <a:cubicBezTo>
                    <a:pt x="955" y="876"/>
                    <a:pt x="972" y="854"/>
                    <a:pt x="987" y="830"/>
                  </a:cubicBezTo>
                  <a:cubicBezTo>
                    <a:pt x="1035" y="839"/>
                    <a:pt x="1075" y="845"/>
                    <a:pt x="1108" y="848"/>
                  </a:cubicBezTo>
                  <a:cubicBezTo>
                    <a:pt x="1124" y="816"/>
                    <a:pt x="1137" y="783"/>
                    <a:pt x="1147" y="749"/>
                  </a:cubicBezTo>
                  <a:cubicBezTo>
                    <a:pt x="1121" y="729"/>
                    <a:pt x="1087" y="706"/>
                    <a:pt x="1046" y="679"/>
                  </a:cubicBezTo>
                  <a:cubicBezTo>
                    <a:pt x="1051" y="652"/>
                    <a:pt x="1055" y="624"/>
                    <a:pt x="1055" y="596"/>
                  </a:cubicBezTo>
                  <a:close/>
                  <a:moveTo>
                    <a:pt x="657" y="901"/>
                  </a:moveTo>
                  <a:cubicBezTo>
                    <a:pt x="633" y="906"/>
                    <a:pt x="609" y="909"/>
                    <a:pt x="584" y="909"/>
                  </a:cubicBezTo>
                  <a:cubicBezTo>
                    <a:pt x="512" y="909"/>
                    <a:pt x="441" y="884"/>
                    <a:pt x="384" y="839"/>
                  </a:cubicBezTo>
                  <a:cubicBezTo>
                    <a:pt x="326" y="794"/>
                    <a:pt x="285" y="729"/>
                    <a:pt x="269" y="657"/>
                  </a:cubicBezTo>
                  <a:cubicBezTo>
                    <a:pt x="250" y="573"/>
                    <a:pt x="264" y="486"/>
                    <a:pt x="310" y="413"/>
                  </a:cubicBezTo>
                  <a:cubicBezTo>
                    <a:pt x="356" y="340"/>
                    <a:pt x="428" y="289"/>
                    <a:pt x="512" y="270"/>
                  </a:cubicBezTo>
                  <a:cubicBezTo>
                    <a:pt x="536" y="264"/>
                    <a:pt x="561" y="261"/>
                    <a:pt x="585" y="261"/>
                  </a:cubicBezTo>
                  <a:cubicBezTo>
                    <a:pt x="657" y="261"/>
                    <a:pt x="728" y="286"/>
                    <a:pt x="785" y="331"/>
                  </a:cubicBezTo>
                  <a:cubicBezTo>
                    <a:pt x="843" y="376"/>
                    <a:pt x="884" y="441"/>
                    <a:pt x="900" y="513"/>
                  </a:cubicBezTo>
                  <a:cubicBezTo>
                    <a:pt x="940" y="687"/>
                    <a:pt x="831" y="861"/>
                    <a:pt x="657" y="9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46926" y="2576970"/>
            <a:ext cx="1927751" cy="1929143"/>
            <a:chOff x="1455738" y="2371725"/>
            <a:chExt cx="2198688" cy="2200275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2035175" y="2967038"/>
              <a:ext cx="1071563" cy="1009650"/>
            </a:xfrm>
            <a:custGeom>
              <a:avLst/>
              <a:gdLst>
                <a:gd name="T0" fmla="*/ 277 w 570"/>
                <a:gd name="T1" fmla="*/ 0 h 536"/>
                <a:gd name="T2" fmla="*/ 217 w 570"/>
                <a:gd name="T3" fmla="*/ 7 h 536"/>
                <a:gd name="T4" fmla="*/ 50 w 570"/>
                <a:gd name="T5" fmla="*/ 126 h 536"/>
                <a:gd name="T6" fmla="*/ 16 w 570"/>
                <a:gd name="T7" fmla="*/ 328 h 536"/>
                <a:gd name="T8" fmla="*/ 276 w 570"/>
                <a:gd name="T9" fmla="*/ 536 h 536"/>
                <a:gd name="T10" fmla="*/ 336 w 570"/>
                <a:gd name="T11" fmla="*/ 529 h 536"/>
                <a:gd name="T12" fmla="*/ 538 w 570"/>
                <a:gd name="T13" fmla="*/ 208 h 536"/>
                <a:gd name="T14" fmla="*/ 277 w 570"/>
                <a:gd name="T1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0" h="536">
                  <a:moveTo>
                    <a:pt x="277" y="0"/>
                  </a:moveTo>
                  <a:cubicBezTo>
                    <a:pt x="257" y="0"/>
                    <a:pt x="237" y="3"/>
                    <a:pt x="217" y="7"/>
                  </a:cubicBezTo>
                  <a:cubicBezTo>
                    <a:pt x="147" y="23"/>
                    <a:pt x="88" y="65"/>
                    <a:pt x="50" y="126"/>
                  </a:cubicBezTo>
                  <a:cubicBezTo>
                    <a:pt x="12" y="186"/>
                    <a:pt x="0" y="258"/>
                    <a:pt x="16" y="328"/>
                  </a:cubicBezTo>
                  <a:cubicBezTo>
                    <a:pt x="44" y="450"/>
                    <a:pt x="151" y="536"/>
                    <a:pt x="276" y="536"/>
                  </a:cubicBezTo>
                  <a:cubicBezTo>
                    <a:pt x="296" y="536"/>
                    <a:pt x="316" y="533"/>
                    <a:pt x="336" y="529"/>
                  </a:cubicBezTo>
                  <a:cubicBezTo>
                    <a:pt x="480" y="496"/>
                    <a:pt x="570" y="352"/>
                    <a:pt x="538" y="208"/>
                  </a:cubicBezTo>
                  <a:cubicBezTo>
                    <a:pt x="510" y="86"/>
                    <a:pt x="402" y="0"/>
                    <a:pt x="2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55738" y="2371725"/>
              <a:ext cx="2198688" cy="2200275"/>
            </a:xfrm>
            <a:custGeom>
              <a:avLst/>
              <a:gdLst>
                <a:gd name="T0" fmla="*/ 1055 w 1169"/>
                <a:gd name="T1" fmla="*/ 596 h 1170"/>
                <a:gd name="T2" fmla="*/ 1169 w 1169"/>
                <a:gd name="T3" fmla="*/ 551 h 1170"/>
                <a:gd name="T4" fmla="*/ 1156 w 1169"/>
                <a:gd name="T5" fmla="*/ 455 h 1170"/>
                <a:gd name="T6" fmla="*/ 1153 w 1169"/>
                <a:gd name="T7" fmla="*/ 446 h 1170"/>
                <a:gd name="T8" fmla="*/ 1031 w 1169"/>
                <a:gd name="T9" fmla="*/ 436 h 1170"/>
                <a:gd name="T10" fmla="*/ 998 w 1169"/>
                <a:gd name="T11" fmla="*/ 359 h 1170"/>
                <a:gd name="T12" fmla="*/ 1074 w 1169"/>
                <a:gd name="T13" fmla="*/ 263 h 1170"/>
                <a:gd name="T14" fmla="*/ 1008 w 1169"/>
                <a:gd name="T15" fmla="*/ 180 h 1170"/>
                <a:gd name="T16" fmla="*/ 897 w 1169"/>
                <a:gd name="T17" fmla="*/ 233 h 1170"/>
                <a:gd name="T18" fmla="*/ 829 w 1169"/>
                <a:gd name="T19" fmla="*/ 183 h 1170"/>
                <a:gd name="T20" fmla="*/ 847 w 1169"/>
                <a:gd name="T21" fmla="*/ 62 h 1170"/>
                <a:gd name="T22" fmla="*/ 749 w 1169"/>
                <a:gd name="T23" fmla="*/ 23 h 1170"/>
                <a:gd name="T24" fmla="*/ 679 w 1169"/>
                <a:gd name="T25" fmla="*/ 124 h 1170"/>
                <a:gd name="T26" fmla="*/ 596 w 1169"/>
                <a:gd name="T27" fmla="*/ 114 h 1170"/>
                <a:gd name="T28" fmla="*/ 550 w 1169"/>
                <a:gd name="T29" fmla="*/ 0 h 1170"/>
                <a:gd name="T30" fmla="*/ 454 w 1169"/>
                <a:gd name="T31" fmla="*/ 14 h 1170"/>
                <a:gd name="T32" fmla="*/ 446 w 1169"/>
                <a:gd name="T33" fmla="*/ 16 h 1170"/>
                <a:gd name="T34" fmla="*/ 436 w 1169"/>
                <a:gd name="T35" fmla="*/ 139 h 1170"/>
                <a:gd name="T36" fmla="*/ 359 w 1169"/>
                <a:gd name="T37" fmla="*/ 172 h 1170"/>
                <a:gd name="T38" fmla="*/ 262 w 1169"/>
                <a:gd name="T39" fmla="*/ 96 h 1170"/>
                <a:gd name="T40" fmla="*/ 180 w 1169"/>
                <a:gd name="T41" fmla="*/ 162 h 1170"/>
                <a:gd name="T42" fmla="*/ 232 w 1169"/>
                <a:gd name="T43" fmla="*/ 273 h 1170"/>
                <a:gd name="T44" fmla="*/ 183 w 1169"/>
                <a:gd name="T45" fmla="*/ 340 h 1170"/>
                <a:gd name="T46" fmla="*/ 61 w 1169"/>
                <a:gd name="T47" fmla="*/ 323 h 1170"/>
                <a:gd name="T48" fmla="*/ 22 w 1169"/>
                <a:gd name="T49" fmla="*/ 421 h 1170"/>
                <a:gd name="T50" fmla="*/ 123 w 1169"/>
                <a:gd name="T51" fmla="*/ 491 h 1170"/>
                <a:gd name="T52" fmla="*/ 114 w 1169"/>
                <a:gd name="T53" fmla="*/ 574 h 1170"/>
                <a:gd name="T54" fmla="*/ 0 w 1169"/>
                <a:gd name="T55" fmla="*/ 619 h 1170"/>
                <a:gd name="T56" fmla="*/ 14 w 1169"/>
                <a:gd name="T57" fmla="*/ 716 h 1170"/>
                <a:gd name="T58" fmla="*/ 16 w 1169"/>
                <a:gd name="T59" fmla="*/ 724 h 1170"/>
                <a:gd name="T60" fmla="*/ 138 w 1169"/>
                <a:gd name="T61" fmla="*/ 734 h 1170"/>
                <a:gd name="T62" fmla="*/ 171 w 1169"/>
                <a:gd name="T63" fmla="*/ 811 h 1170"/>
                <a:gd name="T64" fmla="*/ 95 w 1169"/>
                <a:gd name="T65" fmla="*/ 907 h 1170"/>
                <a:gd name="T66" fmla="*/ 161 w 1169"/>
                <a:gd name="T67" fmla="*/ 990 h 1170"/>
                <a:gd name="T68" fmla="*/ 272 w 1169"/>
                <a:gd name="T69" fmla="*/ 937 h 1170"/>
                <a:gd name="T70" fmla="*/ 340 w 1169"/>
                <a:gd name="T71" fmla="*/ 987 h 1170"/>
                <a:gd name="T72" fmla="*/ 322 w 1169"/>
                <a:gd name="T73" fmla="*/ 1109 h 1170"/>
                <a:gd name="T74" fmla="*/ 420 w 1169"/>
                <a:gd name="T75" fmla="*/ 1147 h 1170"/>
                <a:gd name="T76" fmla="*/ 490 w 1169"/>
                <a:gd name="T77" fmla="*/ 1046 h 1170"/>
                <a:gd name="T78" fmla="*/ 574 w 1169"/>
                <a:gd name="T79" fmla="*/ 1056 h 1170"/>
                <a:gd name="T80" fmla="*/ 619 w 1169"/>
                <a:gd name="T81" fmla="*/ 1170 h 1170"/>
                <a:gd name="T82" fmla="*/ 715 w 1169"/>
                <a:gd name="T83" fmla="*/ 1156 h 1170"/>
                <a:gd name="T84" fmla="*/ 723 w 1169"/>
                <a:gd name="T85" fmla="*/ 1154 h 1170"/>
                <a:gd name="T86" fmla="*/ 733 w 1169"/>
                <a:gd name="T87" fmla="*/ 1032 h 1170"/>
                <a:gd name="T88" fmla="*/ 810 w 1169"/>
                <a:gd name="T89" fmla="*/ 998 h 1170"/>
                <a:gd name="T90" fmla="*/ 907 w 1169"/>
                <a:gd name="T91" fmla="*/ 1074 h 1170"/>
                <a:gd name="T92" fmla="*/ 989 w 1169"/>
                <a:gd name="T93" fmla="*/ 1008 h 1170"/>
                <a:gd name="T94" fmla="*/ 937 w 1169"/>
                <a:gd name="T95" fmla="*/ 897 h 1170"/>
                <a:gd name="T96" fmla="*/ 987 w 1169"/>
                <a:gd name="T97" fmla="*/ 830 h 1170"/>
                <a:gd name="T98" fmla="*/ 1108 w 1169"/>
                <a:gd name="T99" fmla="*/ 848 h 1170"/>
                <a:gd name="T100" fmla="*/ 1147 w 1169"/>
                <a:gd name="T101" fmla="*/ 749 h 1170"/>
                <a:gd name="T102" fmla="*/ 1046 w 1169"/>
                <a:gd name="T103" fmla="*/ 679 h 1170"/>
                <a:gd name="T104" fmla="*/ 1055 w 1169"/>
                <a:gd name="T105" fmla="*/ 596 h 1170"/>
                <a:gd name="T106" fmla="*/ 657 w 1169"/>
                <a:gd name="T107" fmla="*/ 901 h 1170"/>
                <a:gd name="T108" fmla="*/ 584 w 1169"/>
                <a:gd name="T109" fmla="*/ 909 h 1170"/>
                <a:gd name="T110" fmla="*/ 384 w 1169"/>
                <a:gd name="T111" fmla="*/ 839 h 1170"/>
                <a:gd name="T112" fmla="*/ 269 w 1169"/>
                <a:gd name="T113" fmla="*/ 657 h 1170"/>
                <a:gd name="T114" fmla="*/ 310 w 1169"/>
                <a:gd name="T115" fmla="*/ 413 h 1170"/>
                <a:gd name="T116" fmla="*/ 512 w 1169"/>
                <a:gd name="T117" fmla="*/ 270 h 1170"/>
                <a:gd name="T118" fmla="*/ 585 w 1169"/>
                <a:gd name="T119" fmla="*/ 261 h 1170"/>
                <a:gd name="T120" fmla="*/ 785 w 1169"/>
                <a:gd name="T121" fmla="*/ 331 h 1170"/>
                <a:gd name="T122" fmla="*/ 900 w 1169"/>
                <a:gd name="T123" fmla="*/ 513 h 1170"/>
                <a:gd name="T124" fmla="*/ 657 w 1169"/>
                <a:gd name="T125" fmla="*/ 90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9" h="1170">
                  <a:moveTo>
                    <a:pt x="1055" y="596"/>
                  </a:moveTo>
                  <a:cubicBezTo>
                    <a:pt x="1101" y="580"/>
                    <a:pt x="1140" y="564"/>
                    <a:pt x="1169" y="551"/>
                  </a:cubicBezTo>
                  <a:cubicBezTo>
                    <a:pt x="1167" y="519"/>
                    <a:pt x="1163" y="487"/>
                    <a:pt x="1156" y="455"/>
                  </a:cubicBezTo>
                  <a:cubicBezTo>
                    <a:pt x="1155" y="452"/>
                    <a:pt x="1154" y="449"/>
                    <a:pt x="1153" y="446"/>
                  </a:cubicBezTo>
                  <a:cubicBezTo>
                    <a:pt x="1121" y="442"/>
                    <a:pt x="1080" y="438"/>
                    <a:pt x="1031" y="436"/>
                  </a:cubicBezTo>
                  <a:cubicBezTo>
                    <a:pt x="1022" y="409"/>
                    <a:pt x="1011" y="384"/>
                    <a:pt x="998" y="359"/>
                  </a:cubicBezTo>
                  <a:cubicBezTo>
                    <a:pt x="1030" y="322"/>
                    <a:pt x="1055" y="290"/>
                    <a:pt x="1074" y="263"/>
                  </a:cubicBezTo>
                  <a:cubicBezTo>
                    <a:pt x="1054" y="233"/>
                    <a:pt x="1032" y="206"/>
                    <a:pt x="1008" y="180"/>
                  </a:cubicBezTo>
                  <a:cubicBezTo>
                    <a:pt x="977" y="193"/>
                    <a:pt x="940" y="210"/>
                    <a:pt x="897" y="233"/>
                  </a:cubicBezTo>
                  <a:cubicBezTo>
                    <a:pt x="876" y="214"/>
                    <a:pt x="853" y="198"/>
                    <a:pt x="829" y="183"/>
                  </a:cubicBezTo>
                  <a:cubicBezTo>
                    <a:pt x="838" y="135"/>
                    <a:pt x="844" y="94"/>
                    <a:pt x="847" y="62"/>
                  </a:cubicBezTo>
                  <a:cubicBezTo>
                    <a:pt x="816" y="46"/>
                    <a:pt x="783" y="33"/>
                    <a:pt x="749" y="23"/>
                  </a:cubicBezTo>
                  <a:cubicBezTo>
                    <a:pt x="729" y="49"/>
                    <a:pt x="705" y="82"/>
                    <a:pt x="679" y="124"/>
                  </a:cubicBezTo>
                  <a:cubicBezTo>
                    <a:pt x="652" y="118"/>
                    <a:pt x="624" y="115"/>
                    <a:pt x="596" y="114"/>
                  </a:cubicBezTo>
                  <a:cubicBezTo>
                    <a:pt x="579" y="68"/>
                    <a:pt x="564" y="30"/>
                    <a:pt x="550" y="0"/>
                  </a:cubicBezTo>
                  <a:cubicBezTo>
                    <a:pt x="518" y="2"/>
                    <a:pt x="486" y="7"/>
                    <a:pt x="454" y="14"/>
                  </a:cubicBezTo>
                  <a:cubicBezTo>
                    <a:pt x="451" y="15"/>
                    <a:pt x="449" y="15"/>
                    <a:pt x="446" y="16"/>
                  </a:cubicBezTo>
                  <a:cubicBezTo>
                    <a:pt x="441" y="49"/>
                    <a:pt x="438" y="89"/>
                    <a:pt x="436" y="139"/>
                  </a:cubicBezTo>
                  <a:cubicBezTo>
                    <a:pt x="409" y="147"/>
                    <a:pt x="383" y="159"/>
                    <a:pt x="359" y="172"/>
                  </a:cubicBezTo>
                  <a:cubicBezTo>
                    <a:pt x="321" y="140"/>
                    <a:pt x="289" y="115"/>
                    <a:pt x="262" y="96"/>
                  </a:cubicBezTo>
                  <a:cubicBezTo>
                    <a:pt x="233" y="115"/>
                    <a:pt x="205" y="137"/>
                    <a:pt x="180" y="162"/>
                  </a:cubicBezTo>
                  <a:cubicBezTo>
                    <a:pt x="192" y="192"/>
                    <a:pt x="210" y="229"/>
                    <a:pt x="232" y="273"/>
                  </a:cubicBezTo>
                  <a:cubicBezTo>
                    <a:pt x="214" y="294"/>
                    <a:pt x="197" y="316"/>
                    <a:pt x="183" y="340"/>
                  </a:cubicBezTo>
                  <a:cubicBezTo>
                    <a:pt x="134" y="331"/>
                    <a:pt x="94" y="325"/>
                    <a:pt x="61" y="323"/>
                  </a:cubicBezTo>
                  <a:cubicBezTo>
                    <a:pt x="45" y="354"/>
                    <a:pt x="32" y="387"/>
                    <a:pt x="22" y="421"/>
                  </a:cubicBezTo>
                  <a:cubicBezTo>
                    <a:pt x="48" y="441"/>
                    <a:pt x="82" y="464"/>
                    <a:pt x="123" y="491"/>
                  </a:cubicBezTo>
                  <a:cubicBezTo>
                    <a:pt x="118" y="518"/>
                    <a:pt x="115" y="546"/>
                    <a:pt x="114" y="574"/>
                  </a:cubicBezTo>
                  <a:cubicBezTo>
                    <a:pt x="68" y="590"/>
                    <a:pt x="30" y="606"/>
                    <a:pt x="0" y="619"/>
                  </a:cubicBezTo>
                  <a:cubicBezTo>
                    <a:pt x="2" y="651"/>
                    <a:pt x="6" y="683"/>
                    <a:pt x="14" y="716"/>
                  </a:cubicBezTo>
                  <a:cubicBezTo>
                    <a:pt x="14" y="718"/>
                    <a:pt x="15" y="721"/>
                    <a:pt x="16" y="724"/>
                  </a:cubicBezTo>
                  <a:cubicBezTo>
                    <a:pt x="48" y="729"/>
                    <a:pt x="89" y="732"/>
                    <a:pt x="138" y="734"/>
                  </a:cubicBezTo>
                  <a:cubicBezTo>
                    <a:pt x="147" y="761"/>
                    <a:pt x="158" y="787"/>
                    <a:pt x="171" y="811"/>
                  </a:cubicBezTo>
                  <a:cubicBezTo>
                    <a:pt x="140" y="848"/>
                    <a:pt x="114" y="880"/>
                    <a:pt x="95" y="907"/>
                  </a:cubicBezTo>
                  <a:cubicBezTo>
                    <a:pt x="115" y="937"/>
                    <a:pt x="137" y="965"/>
                    <a:pt x="161" y="990"/>
                  </a:cubicBezTo>
                  <a:cubicBezTo>
                    <a:pt x="192" y="977"/>
                    <a:pt x="229" y="960"/>
                    <a:pt x="272" y="937"/>
                  </a:cubicBezTo>
                  <a:cubicBezTo>
                    <a:pt x="293" y="956"/>
                    <a:pt x="316" y="972"/>
                    <a:pt x="340" y="987"/>
                  </a:cubicBezTo>
                  <a:cubicBezTo>
                    <a:pt x="331" y="1035"/>
                    <a:pt x="325" y="1076"/>
                    <a:pt x="322" y="1109"/>
                  </a:cubicBezTo>
                  <a:cubicBezTo>
                    <a:pt x="354" y="1124"/>
                    <a:pt x="386" y="1137"/>
                    <a:pt x="420" y="1147"/>
                  </a:cubicBezTo>
                  <a:cubicBezTo>
                    <a:pt x="441" y="1121"/>
                    <a:pt x="464" y="1088"/>
                    <a:pt x="490" y="1046"/>
                  </a:cubicBezTo>
                  <a:cubicBezTo>
                    <a:pt x="517" y="1052"/>
                    <a:pt x="545" y="1055"/>
                    <a:pt x="574" y="1056"/>
                  </a:cubicBezTo>
                  <a:cubicBezTo>
                    <a:pt x="590" y="1102"/>
                    <a:pt x="605" y="1140"/>
                    <a:pt x="619" y="1170"/>
                  </a:cubicBezTo>
                  <a:cubicBezTo>
                    <a:pt x="651" y="1168"/>
                    <a:pt x="683" y="1163"/>
                    <a:pt x="715" y="1156"/>
                  </a:cubicBezTo>
                  <a:cubicBezTo>
                    <a:pt x="718" y="1155"/>
                    <a:pt x="721" y="1155"/>
                    <a:pt x="723" y="1154"/>
                  </a:cubicBezTo>
                  <a:cubicBezTo>
                    <a:pt x="728" y="1121"/>
                    <a:pt x="731" y="1081"/>
                    <a:pt x="733" y="1032"/>
                  </a:cubicBezTo>
                  <a:cubicBezTo>
                    <a:pt x="760" y="1023"/>
                    <a:pt x="786" y="1011"/>
                    <a:pt x="810" y="998"/>
                  </a:cubicBezTo>
                  <a:cubicBezTo>
                    <a:pt x="848" y="1030"/>
                    <a:pt x="880" y="1055"/>
                    <a:pt x="907" y="1074"/>
                  </a:cubicBezTo>
                  <a:cubicBezTo>
                    <a:pt x="936" y="1055"/>
                    <a:pt x="964" y="1033"/>
                    <a:pt x="989" y="1008"/>
                  </a:cubicBezTo>
                  <a:cubicBezTo>
                    <a:pt x="977" y="978"/>
                    <a:pt x="960" y="941"/>
                    <a:pt x="937" y="897"/>
                  </a:cubicBezTo>
                  <a:cubicBezTo>
                    <a:pt x="955" y="876"/>
                    <a:pt x="972" y="854"/>
                    <a:pt x="987" y="830"/>
                  </a:cubicBezTo>
                  <a:cubicBezTo>
                    <a:pt x="1035" y="839"/>
                    <a:pt x="1075" y="845"/>
                    <a:pt x="1108" y="848"/>
                  </a:cubicBezTo>
                  <a:cubicBezTo>
                    <a:pt x="1124" y="816"/>
                    <a:pt x="1137" y="783"/>
                    <a:pt x="1147" y="749"/>
                  </a:cubicBezTo>
                  <a:cubicBezTo>
                    <a:pt x="1121" y="729"/>
                    <a:pt x="1087" y="706"/>
                    <a:pt x="1046" y="679"/>
                  </a:cubicBezTo>
                  <a:cubicBezTo>
                    <a:pt x="1051" y="652"/>
                    <a:pt x="1055" y="624"/>
                    <a:pt x="1055" y="596"/>
                  </a:cubicBezTo>
                  <a:close/>
                  <a:moveTo>
                    <a:pt x="657" y="901"/>
                  </a:moveTo>
                  <a:cubicBezTo>
                    <a:pt x="633" y="906"/>
                    <a:pt x="609" y="909"/>
                    <a:pt x="584" y="909"/>
                  </a:cubicBezTo>
                  <a:cubicBezTo>
                    <a:pt x="512" y="909"/>
                    <a:pt x="441" y="884"/>
                    <a:pt x="384" y="839"/>
                  </a:cubicBezTo>
                  <a:cubicBezTo>
                    <a:pt x="326" y="794"/>
                    <a:pt x="285" y="729"/>
                    <a:pt x="269" y="657"/>
                  </a:cubicBezTo>
                  <a:cubicBezTo>
                    <a:pt x="250" y="573"/>
                    <a:pt x="264" y="486"/>
                    <a:pt x="310" y="413"/>
                  </a:cubicBezTo>
                  <a:cubicBezTo>
                    <a:pt x="356" y="340"/>
                    <a:pt x="428" y="289"/>
                    <a:pt x="512" y="270"/>
                  </a:cubicBezTo>
                  <a:cubicBezTo>
                    <a:pt x="536" y="264"/>
                    <a:pt x="561" y="261"/>
                    <a:pt x="585" y="261"/>
                  </a:cubicBezTo>
                  <a:cubicBezTo>
                    <a:pt x="657" y="261"/>
                    <a:pt x="728" y="286"/>
                    <a:pt x="785" y="331"/>
                  </a:cubicBezTo>
                  <a:cubicBezTo>
                    <a:pt x="843" y="376"/>
                    <a:pt x="884" y="441"/>
                    <a:pt x="900" y="513"/>
                  </a:cubicBezTo>
                  <a:cubicBezTo>
                    <a:pt x="940" y="687"/>
                    <a:pt x="831" y="861"/>
                    <a:pt x="657" y="9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900666" y="1985267"/>
            <a:ext cx="2910297" cy="2912398"/>
            <a:chOff x="1455738" y="2371725"/>
            <a:chExt cx="2198688" cy="2200275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035175" y="2967038"/>
              <a:ext cx="1071563" cy="1009650"/>
            </a:xfrm>
            <a:custGeom>
              <a:avLst/>
              <a:gdLst>
                <a:gd name="T0" fmla="*/ 277 w 570"/>
                <a:gd name="T1" fmla="*/ 0 h 536"/>
                <a:gd name="T2" fmla="*/ 217 w 570"/>
                <a:gd name="T3" fmla="*/ 7 h 536"/>
                <a:gd name="T4" fmla="*/ 50 w 570"/>
                <a:gd name="T5" fmla="*/ 126 h 536"/>
                <a:gd name="T6" fmla="*/ 16 w 570"/>
                <a:gd name="T7" fmla="*/ 328 h 536"/>
                <a:gd name="T8" fmla="*/ 276 w 570"/>
                <a:gd name="T9" fmla="*/ 536 h 536"/>
                <a:gd name="T10" fmla="*/ 336 w 570"/>
                <a:gd name="T11" fmla="*/ 529 h 536"/>
                <a:gd name="T12" fmla="*/ 538 w 570"/>
                <a:gd name="T13" fmla="*/ 208 h 536"/>
                <a:gd name="T14" fmla="*/ 277 w 570"/>
                <a:gd name="T1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0" h="536">
                  <a:moveTo>
                    <a:pt x="277" y="0"/>
                  </a:moveTo>
                  <a:cubicBezTo>
                    <a:pt x="257" y="0"/>
                    <a:pt x="237" y="3"/>
                    <a:pt x="217" y="7"/>
                  </a:cubicBezTo>
                  <a:cubicBezTo>
                    <a:pt x="147" y="23"/>
                    <a:pt x="88" y="65"/>
                    <a:pt x="50" y="126"/>
                  </a:cubicBezTo>
                  <a:cubicBezTo>
                    <a:pt x="12" y="186"/>
                    <a:pt x="0" y="258"/>
                    <a:pt x="16" y="328"/>
                  </a:cubicBezTo>
                  <a:cubicBezTo>
                    <a:pt x="44" y="450"/>
                    <a:pt x="151" y="536"/>
                    <a:pt x="276" y="536"/>
                  </a:cubicBezTo>
                  <a:cubicBezTo>
                    <a:pt x="296" y="536"/>
                    <a:pt x="316" y="533"/>
                    <a:pt x="336" y="529"/>
                  </a:cubicBezTo>
                  <a:cubicBezTo>
                    <a:pt x="480" y="496"/>
                    <a:pt x="570" y="352"/>
                    <a:pt x="538" y="208"/>
                  </a:cubicBezTo>
                  <a:cubicBezTo>
                    <a:pt x="510" y="86"/>
                    <a:pt x="402" y="0"/>
                    <a:pt x="2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455738" y="2371725"/>
              <a:ext cx="2198688" cy="2200275"/>
            </a:xfrm>
            <a:custGeom>
              <a:avLst/>
              <a:gdLst>
                <a:gd name="T0" fmla="*/ 1055 w 1169"/>
                <a:gd name="T1" fmla="*/ 596 h 1170"/>
                <a:gd name="T2" fmla="*/ 1169 w 1169"/>
                <a:gd name="T3" fmla="*/ 551 h 1170"/>
                <a:gd name="T4" fmla="*/ 1156 w 1169"/>
                <a:gd name="T5" fmla="*/ 455 h 1170"/>
                <a:gd name="T6" fmla="*/ 1153 w 1169"/>
                <a:gd name="T7" fmla="*/ 446 h 1170"/>
                <a:gd name="T8" fmla="*/ 1031 w 1169"/>
                <a:gd name="T9" fmla="*/ 436 h 1170"/>
                <a:gd name="T10" fmla="*/ 998 w 1169"/>
                <a:gd name="T11" fmla="*/ 359 h 1170"/>
                <a:gd name="T12" fmla="*/ 1074 w 1169"/>
                <a:gd name="T13" fmla="*/ 263 h 1170"/>
                <a:gd name="T14" fmla="*/ 1008 w 1169"/>
                <a:gd name="T15" fmla="*/ 180 h 1170"/>
                <a:gd name="T16" fmla="*/ 897 w 1169"/>
                <a:gd name="T17" fmla="*/ 233 h 1170"/>
                <a:gd name="T18" fmla="*/ 829 w 1169"/>
                <a:gd name="T19" fmla="*/ 183 h 1170"/>
                <a:gd name="T20" fmla="*/ 847 w 1169"/>
                <a:gd name="T21" fmla="*/ 62 h 1170"/>
                <a:gd name="T22" fmla="*/ 749 w 1169"/>
                <a:gd name="T23" fmla="*/ 23 h 1170"/>
                <a:gd name="T24" fmla="*/ 679 w 1169"/>
                <a:gd name="T25" fmla="*/ 124 h 1170"/>
                <a:gd name="T26" fmla="*/ 596 w 1169"/>
                <a:gd name="T27" fmla="*/ 114 h 1170"/>
                <a:gd name="T28" fmla="*/ 550 w 1169"/>
                <a:gd name="T29" fmla="*/ 0 h 1170"/>
                <a:gd name="T30" fmla="*/ 454 w 1169"/>
                <a:gd name="T31" fmla="*/ 14 h 1170"/>
                <a:gd name="T32" fmla="*/ 446 w 1169"/>
                <a:gd name="T33" fmla="*/ 16 h 1170"/>
                <a:gd name="T34" fmla="*/ 436 w 1169"/>
                <a:gd name="T35" fmla="*/ 139 h 1170"/>
                <a:gd name="T36" fmla="*/ 359 w 1169"/>
                <a:gd name="T37" fmla="*/ 172 h 1170"/>
                <a:gd name="T38" fmla="*/ 262 w 1169"/>
                <a:gd name="T39" fmla="*/ 96 h 1170"/>
                <a:gd name="T40" fmla="*/ 180 w 1169"/>
                <a:gd name="T41" fmla="*/ 162 h 1170"/>
                <a:gd name="T42" fmla="*/ 232 w 1169"/>
                <a:gd name="T43" fmla="*/ 273 h 1170"/>
                <a:gd name="T44" fmla="*/ 183 w 1169"/>
                <a:gd name="T45" fmla="*/ 340 h 1170"/>
                <a:gd name="T46" fmla="*/ 61 w 1169"/>
                <a:gd name="T47" fmla="*/ 323 h 1170"/>
                <a:gd name="T48" fmla="*/ 22 w 1169"/>
                <a:gd name="T49" fmla="*/ 421 h 1170"/>
                <a:gd name="T50" fmla="*/ 123 w 1169"/>
                <a:gd name="T51" fmla="*/ 491 h 1170"/>
                <a:gd name="T52" fmla="*/ 114 w 1169"/>
                <a:gd name="T53" fmla="*/ 574 h 1170"/>
                <a:gd name="T54" fmla="*/ 0 w 1169"/>
                <a:gd name="T55" fmla="*/ 619 h 1170"/>
                <a:gd name="T56" fmla="*/ 14 w 1169"/>
                <a:gd name="T57" fmla="*/ 716 h 1170"/>
                <a:gd name="T58" fmla="*/ 16 w 1169"/>
                <a:gd name="T59" fmla="*/ 724 h 1170"/>
                <a:gd name="T60" fmla="*/ 138 w 1169"/>
                <a:gd name="T61" fmla="*/ 734 h 1170"/>
                <a:gd name="T62" fmla="*/ 171 w 1169"/>
                <a:gd name="T63" fmla="*/ 811 h 1170"/>
                <a:gd name="T64" fmla="*/ 95 w 1169"/>
                <a:gd name="T65" fmla="*/ 907 h 1170"/>
                <a:gd name="T66" fmla="*/ 161 w 1169"/>
                <a:gd name="T67" fmla="*/ 990 h 1170"/>
                <a:gd name="T68" fmla="*/ 272 w 1169"/>
                <a:gd name="T69" fmla="*/ 937 h 1170"/>
                <a:gd name="T70" fmla="*/ 340 w 1169"/>
                <a:gd name="T71" fmla="*/ 987 h 1170"/>
                <a:gd name="T72" fmla="*/ 322 w 1169"/>
                <a:gd name="T73" fmla="*/ 1109 h 1170"/>
                <a:gd name="T74" fmla="*/ 420 w 1169"/>
                <a:gd name="T75" fmla="*/ 1147 h 1170"/>
                <a:gd name="T76" fmla="*/ 490 w 1169"/>
                <a:gd name="T77" fmla="*/ 1046 h 1170"/>
                <a:gd name="T78" fmla="*/ 574 w 1169"/>
                <a:gd name="T79" fmla="*/ 1056 h 1170"/>
                <a:gd name="T80" fmla="*/ 619 w 1169"/>
                <a:gd name="T81" fmla="*/ 1170 h 1170"/>
                <a:gd name="T82" fmla="*/ 715 w 1169"/>
                <a:gd name="T83" fmla="*/ 1156 h 1170"/>
                <a:gd name="T84" fmla="*/ 723 w 1169"/>
                <a:gd name="T85" fmla="*/ 1154 h 1170"/>
                <a:gd name="T86" fmla="*/ 733 w 1169"/>
                <a:gd name="T87" fmla="*/ 1032 h 1170"/>
                <a:gd name="T88" fmla="*/ 810 w 1169"/>
                <a:gd name="T89" fmla="*/ 998 h 1170"/>
                <a:gd name="T90" fmla="*/ 907 w 1169"/>
                <a:gd name="T91" fmla="*/ 1074 h 1170"/>
                <a:gd name="T92" fmla="*/ 989 w 1169"/>
                <a:gd name="T93" fmla="*/ 1008 h 1170"/>
                <a:gd name="T94" fmla="*/ 937 w 1169"/>
                <a:gd name="T95" fmla="*/ 897 h 1170"/>
                <a:gd name="T96" fmla="*/ 987 w 1169"/>
                <a:gd name="T97" fmla="*/ 830 h 1170"/>
                <a:gd name="T98" fmla="*/ 1108 w 1169"/>
                <a:gd name="T99" fmla="*/ 848 h 1170"/>
                <a:gd name="T100" fmla="*/ 1147 w 1169"/>
                <a:gd name="T101" fmla="*/ 749 h 1170"/>
                <a:gd name="T102" fmla="*/ 1046 w 1169"/>
                <a:gd name="T103" fmla="*/ 679 h 1170"/>
                <a:gd name="T104" fmla="*/ 1055 w 1169"/>
                <a:gd name="T105" fmla="*/ 596 h 1170"/>
                <a:gd name="T106" fmla="*/ 657 w 1169"/>
                <a:gd name="T107" fmla="*/ 901 h 1170"/>
                <a:gd name="T108" fmla="*/ 584 w 1169"/>
                <a:gd name="T109" fmla="*/ 909 h 1170"/>
                <a:gd name="T110" fmla="*/ 384 w 1169"/>
                <a:gd name="T111" fmla="*/ 839 h 1170"/>
                <a:gd name="T112" fmla="*/ 269 w 1169"/>
                <a:gd name="T113" fmla="*/ 657 h 1170"/>
                <a:gd name="T114" fmla="*/ 310 w 1169"/>
                <a:gd name="T115" fmla="*/ 413 h 1170"/>
                <a:gd name="T116" fmla="*/ 512 w 1169"/>
                <a:gd name="T117" fmla="*/ 270 h 1170"/>
                <a:gd name="T118" fmla="*/ 585 w 1169"/>
                <a:gd name="T119" fmla="*/ 261 h 1170"/>
                <a:gd name="T120" fmla="*/ 785 w 1169"/>
                <a:gd name="T121" fmla="*/ 331 h 1170"/>
                <a:gd name="T122" fmla="*/ 900 w 1169"/>
                <a:gd name="T123" fmla="*/ 513 h 1170"/>
                <a:gd name="T124" fmla="*/ 657 w 1169"/>
                <a:gd name="T125" fmla="*/ 90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9" h="1170">
                  <a:moveTo>
                    <a:pt x="1055" y="596"/>
                  </a:moveTo>
                  <a:cubicBezTo>
                    <a:pt x="1101" y="580"/>
                    <a:pt x="1140" y="564"/>
                    <a:pt x="1169" y="551"/>
                  </a:cubicBezTo>
                  <a:cubicBezTo>
                    <a:pt x="1167" y="519"/>
                    <a:pt x="1163" y="487"/>
                    <a:pt x="1156" y="455"/>
                  </a:cubicBezTo>
                  <a:cubicBezTo>
                    <a:pt x="1155" y="452"/>
                    <a:pt x="1154" y="449"/>
                    <a:pt x="1153" y="446"/>
                  </a:cubicBezTo>
                  <a:cubicBezTo>
                    <a:pt x="1121" y="442"/>
                    <a:pt x="1080" y="438"/>
                    <a:pt x="1031" y="436"/>
                  </a:cubicBezTo>
                  <a:cubicBezTo>
                    <a:pt x="1022" y="409"/>
                    <a:pt x="1011" y="384"/>
                    <a:pt x="998" y="359"/>
                  </a:cubicBezTo>
                  <a:cubicBezTo>
                    <a:pt x="1030" y="322"/>
                    <a:pt x="1055" y="290"/>
                    <a:pt x="1074" y="263"/>
                  </a:cubicBezTo>
                  <a:cubicBezTo>
                    <a:pt x="1054" y="233"/>
                    <a:pt x="1032" y="206"/>
                    <a:pt x="1008" y="180"/>
                  </a:cubicBezTo>
                  <a:cubicBezTo>
                    <a:pt x="977" y="193"/>
                    <a:pt x="940" y="210"/>
                    <a:pt x="897" y="233"/>
                  </a:cubicBezTo>
                  <a:cubicBezTo>
                    <a:pt x="876" y="214"/>
                    <a:pt x="853" y="198"/>
                    <a:pt x="829" y="183"/>
                  </a:cubicBezTo>
                  <a:cubicBezTo>
                    <a:pt x="838" y="135"/>
                    <a:pt x="844" y="94"/>
                    <a:pt x="847" y="62"/>
                  </a:cubicBezTo>
                  <a:cubicBezTo>
                    <a:pt x="816" y="46"/>
                    <a:pt x="783" y="33"/>
                    <a:pt x="749" y="23"/>
                  </a:cubicBezTo>
                  <a:cubicBezTo>
                    <a:pt x="729" y="49"/>
                    <a:pt x="705" y="82"/>
                    <a:pt x="679" y="124"/>
                  </a:cubicBezTo>
                  <a:cubicBezTo>
                    <a:pt x="652" y="118"/>
                    <a:pt x="624" y="115"/>
                    <a:pt x="596" y="114"/>
                  </a:cubicBezTo>
                  <a:cubicBezTo>
                    <a:pt x="579" y="68"/>
                    <a:pt x="564" y="30"/>
                    <a:pt x="550" y="0"/>
                  </a:cubicBezTo>
                  <a:cubicBezTo>
                    <a:pt x="518" y="2"/>
                    <a:pt x="486" y="7"/>
                    <a:pt x="454" y="14"/>
                  </a:cubicBezTo>
                  <a:cubicBezTo>
                    <a:pt x="451" y="15"/>
                    <a:pt x="449" y="15"/>
                    <a:pt x="446" y="16"/>
                  </a:cubicBezTo>
                  <a:cubicBezTo>
                    <a:pt x="441" y="49"/>
                    <a:pt x="438" y="89"/>
                    <a:pt x="436" y="139"/>
                  </a:cubicBezTo>
                  <a:cubicBezTo>
                    <a:pt x="409" y="147"/>
                    <a:pt x="383" y="159"/>
                    <a:pt x="359" y="172"/>
                  </a:cubicBezTo>
                  <a:cubicBezTo>
                    <a:pt x="321" y="140"/>
                    <a:pt x="289" y="115"/>
                    <a:pt x="262" y="96"/>
                  </a:cubicBezTo>
                  <a:cubicBezTo>
                    <a:pt x="233" y="115"/>
                    <a:pt x="205" y="137"/>
                    <a:pt x="180" y="162"/>
                  </a:cubicBezTo>
                  <a:cubicBezTo>
                    <a:pt x="192" y="192"/>
                    <a:pt x="210" y="229"/>
                    <a:pt x="232" y="273"/>
                  </a:cubicBezTo>
                  <a:cubicBezTo>
                    <a:pt x="214" y="294"/>
                    <a:pt x="197" y="316"/>
                    <a:pt x="183" y="340"/>
                  </a:cubicBezTo>
                  <a:cubicBezTo>
                    <a:pt x="134" y="331"/>
                    <a:pt x="94" y="325"/>
                    <a:pt x="61" y="323"/>
                  </a:cubicBezTo>
                  <a:cubicBezTo>
                    <a:pt x="45" y="354"/>
                    <a:pt x="32" y="387"/>
                    <a:pt x="22" y="421"/>
                  </a:cubicBezTo>
                  <a:cubicBezTo>
                    <a:pt x="48" y="441"/>
                    <a:pt x="82" y="464"/>
                    <a:pt x="123" y="491"/>
                  </a:cubicBezTo>
                  <a:cubicBezTo>
                    <a:pt x="118" y="518"/>
                    <a:pt x="115" y="546"/>
                    <a:pt x="114" y="574"/>
                  </a:cubicBezTo>
                  <a:cubicBezTo>
                    <a:pt x="68" y="590"/>
                    <a:pt x="30" y="606"/>
                    <a:pt x="0" y="619"/>
                  </a:cubicBezTo>
                  <a:cubicBezTo>
                    <a:pt x="2" y="651"/>
                    <a:pt x="6" y="683"/>
                    <a:pt x="14" y="716"/>
                  </a:cubicBezTo>
                  <a:cubicBezTo>
                    <a:pt x="14" y="718"/>
                    <a:pt x="15" y="721"/>
                    <a:pt x="16" y="724"/>
                  </a:cubicBezTo>
                  <a:cubicBezTo>
                    <a:pt x="48" y="729"/>
                    <a:pt x="89" y="732"/>
                    <a:pt x="138" y="734"/>
                  </a:cubicBezTo>
                  <a:cubicBezTo>
                    <a:pt x="147" y="761"/>
                    <a:pt x="158" y="787"/>
                    <a:pt x="171" y="811"/>
                  </a:cubicBezTo>
                  <a:cubicBezTo>
                    <a:pt x="140" y="848"/>
                    <a:pt x="114" y="880"/>
                    <a:pt x="95" y="907"/>
                  </a:cubicBezTo>
                  <a:cubicBezTo>
                    <a:pt x="115" y="937"/>
                    <a:pt x="137" y="965"/>
                    <a:pt x="161" y="990"/>
                  </a:cubicBezTo>
                  <a:cubicBezTo>
                    <a:pt x="192" y="977"/>
                    <a:pt x="229" y="960"/>
                    <a:pt x="272" y="937"/>
                  </a:cubicBezTo>
                  <a:cubicBezTo>
                    <a:pt x="293" y="956"/>
                    <a:pt x="316" y="972"/>
                    <a:pt x="340" y="987"/>
                  </a:cubicBezTo>
                  <a:cubicBezTo>
                    <a:pt x="331" y="1035"/>
                    <a:pt x="325" y="1076"/>
                    <a:pt x="322" y="1109"/>
                  </a:cubicBezTo>
                  <a:cubicBezTo>
                    <a:pt x="354" y="1124"/>
                    <a:pt x="386" y="1137"/>
                    <a:pt x="420" y="1147"/>
                  </a:cubicBezTo>
                  <a:cubicBezTo>
                    <a:pt x="441" y="1121"/>
                    <a:pt x="464" y="1088"/>
                    <a:pt x="490" y="1046"/>
                  </a:cubicBezTo>
                  <a:cubicBezTo>
                    <a:pt x="517" y="1052"/>
                    <a:pt x="545" y="1055"/>
                    <a:pt x="574" y="1056"/>
                  </a:cubicBezTo>
                  <a:cubicBezTo>
                    <a:pt x="590" y="1102"/>
                    <a:pt x="605" y="1140"/>
                    <a:pt x="619" y="1170"/>
                  </a:cubicBezTo>
                  <a:cubicBezTo>
                    <a:pt x="651" y="1168"/>
                    <a:pt x="683" y="1163"/>
                    <a:pt x="715" y="1156"/>
                  </a:cubicBezTo>
                  <a:cubicBezTo>
                    <a:pt x="718" y="1155"/>
                    <a:pt x="721" y="1155"/>
                    <a:pt x="723" y="1154"/>
                  </a:cubicBezTo>
                  <a:cubicBezTo>
                    <a:pt x="728" y="1121"/>
                    <a:pt x="731" y="1081"/>
                    <a:pt x="733" y="1032"/>
                  </a:cubicBezTo>
                  <a:cubicBezTo>
                    <a:pt x="760" y="1023"/>
                    <a:pt x="786" y="1011"/>
                    <a:pt x="810" y="998"/>
                  </a:cubicBezTo>
                  <a:cubicBezTo>
                    <a:pt x="848" y="1030"/>
                    <a:pt x="880" y="1055"/>
                    <a:pt x="907" y="1074"/>
                  </a:cubicBezTo>
                  <a:cubicBezTo>
                    <a:pt x="936" y="1055"/>
                    <a:pt x="964" y="1033"/>
                    <a:pt x="989" y="1008"/>
                  </a:cubicBezTo>
                  <a:cubicBezTo>
                    <a:pt x="977" y="978"/>
                    <a:pt x="960" y="941"/>
                    <a:pt x="937" y="897"/>
                  </a:cubicBezTo>
                  <a:cubicBezTo>
                    <a:pt x="955" y="876"/>
                    <a:pt x="972" y="854"/>
                    <a:pt x="987" y="830"/>
                  </a:cubicBezTo>
                  <a:cubicBezTo>
                    <a:pt x="1035" y="839"/>
                    <a:pt x="1075" y="845"/>
                    <a:pt x="1108" y="848"/>
                  </a:cubicBezTo>
                  <a:cubicBezTo>
                    <a:pt x="1124" y="816"/>
                    <a:pt x="1137" y="783"/>
                    <a:pt x="1147" y="749"/>
                  </a:cubicBezTo>
                  <a:cubicBezTo>
                    <a:pt x="1121" y="729"/>
                    <a:pt x="1087" y="706"/>
                    <a:pt x="1046" y="679"/>
                  </a:cubicBezTo>
                  <a:cubicBezTo>
                    <a:pt x="1051" y="652"/>
                    <a:pt x="1055" y="624"/>
                    <a:pt x="1055" y="596"/>
                  </a:cubicBezTo>
                  <a:close/>
                  <a:moveTo>
                    <a:pt x="657" y="901"/>
                  </a:moveTo>
                  <a:cubicBezTo>
                    <a:pt x="633" y="906"/>
                    <a:pt x="609" y="909"/>
                    <a:pt x="584" y="909"/>
                  </a:cubicBezTo>
                  <a:cubicBezTo>
                    <a:pt x="512" y="909"/>
                    <a:pt x="441" y="884"/>
                    <a:pt x="384" y="839"/>
                  </a:cubicBezTo>
                  <a:cubicBezTo>
                    <a:pt x="326" y="794"/>
                    <a:pt x="285" y="729"/>
                    <a:pt x="269" y="657"/>
                  </a:cubicBezTo>
                  <a:cubicBezTo>
                    <a:pt x="250" y="573"/>
                    <a:pt x="264" y="486"/>
                    <a:pt x="310" y="413"/>
                  </a:cubicBezTo>
                  <a:cubicBezTo>
                    <a:pt x="356" y="340"/>
                    <a:pt x="428" y="289"/>
                    <a:pt x="512" y="270"/>
                  </a:cubicBezTo>
                  <a:cubicBezTo>
                    <a:pt x="536" y="264"/>
                    <a:pt x="561" y="261"/>
                    <a:pt x="585" y="261"/>
                  </a:cubicBezTo>
                  <a:cubicBezTo>
                    <a:pt x="657" y="261"/>
                    <a:pt x="728" y="286"/>
                    <a:pt x="785" y="331"/>
                  </a:cubicBezTo>
                  <a:cubicBezTo>
                    <a:pt x="843" y="376"/>
                    <a:pt x="884" y="441"/>
                    <a:pt x="900" y="513"/>
                  </a:cubicBezTo>
                  <a:cubicBezTo>
                    <a:pt x="940" y="687"/>
                    <a:pt x="831" y="861"/>
                    <a:pt x="657" y="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658891" y="3097979"/>
            <a:ext cx="1927751" cy="1929143"/>
            <a:chOff x="1455738" y="2371725"/>
            <a:chExt cx="2198688" cy="2200275"/>
          </a:xfrm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035175" y="2967038"/>
              <a:ext cx="1071563" cy="1009650"/>
            </a:xfrm>
            <a:custGeom>
              <a:avLst/>
              <a:gdLst>
                <a:gd name="T0" fmla="*/ 277 w 570"/>
                <a:gd name="T1" fmla="*/ 0 h 536"/>
                <a:gd name="T2" fmla="*/ 217 w 570"/>
                <a:gd name="T3" fmla="*/ 7 h 536"/>
                <a:gd name="T4" fmla="*/ 50 w 570"/>
                <a:gd name="T5" fmla="*/ 126 h 536"/>
                <a:gd name="T6" fmla="*/ 16 w 570"/>
                <a:gd name="T7" fmla="*/ 328 h 536"/>
                <a:gd name="T8" fmla="*/ 276 w 570"/>
                <a:gd name="T9" fmla="*/ 536 h 536"/>
                <a:gd name="T10" fmla="*/ 336 w 570"/>
                <a:gd name="T11" fmla="*/ 529 h 536"/>
                <a:gd name="T12" fmla="*/ 538 w 570"/>
                <a:gd name="T13" fmla="*/ 208 h 536"/>
                <a:gd name="T14" fmla="*/ 277 w 570"/>
                <a:gd name="T15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0" h="536">
                  <a:moveTo>
                    <a:pt x="277" y="0"/>
                  </a:moveTo>
                  <a:cubicBezTo>
                    <a:pt x="257" y="0"/>
                    <a:pt x="237" y="3"/>
                    <a:pt x="217" y="7"/>
                  </a:cubicBezTo>
                  <a:cubicBezTo>
                    <a:pt x="147" y="23"/>
                    <a:pt x="88" y="65"/>
                    <a:pt x="50" y="126"/>
                  </a:cubicBezTo>
                  <a:cubicBezTo>
                    <a:pt x="12" y="186"/>
                    <a:pt x="0" y="258"/>
                    <a:pt x="16" y="328"/>
                  </a:cubicBezTo>
                  <a:cubicBezTo>
                    <a:pt x="44" y="450"/>
                    <a:pt x="151" y="536"/>
                    <a:pt x="276" y="536"/>
                  </a:cubicBezTo>
                  <a:cubicBezTo>
                    <a:pt x="296" y="536"/>
                    <a:pt x="316" y="533"/>
                    <a:pt x="336" y="529"/>
                  </a:cubicBezTo>
                  <a:cubicBezTo>
                    <a:pt x="480" y="496"/>
                    <a:pt x="570" y="352"/>
                    <a:pt x="538" y="208"/>
                  </a:cubicBezTo>
                  <a:cubicBezTo>
                    <a:pt x="510" y="86"/>
                    <a:pt x="402" y="0"/>
                    <a:pt x="2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55738" y="2371725"/>
              <a:ext cx="2198688" cy="2200275"/>
            </a:xfrm>
            <a:custGeom>
              <a:avLst/>
              <a:gdLst>
                <a:gd name="T0" fmla="*/ 1055 w 1169"/>
                <a:gd name="T1" fmla="*/ 596 h 1170"/>
                <a:gd name="T2" fmla="*/ 1169 w 1169"/>
                <a:gd name="T3" fmla="*/ 551 h 1170"/>
                <a:gd name="T4" fmla="*/ 1156 w 1169"/>
                <a:gd name="T5" fmla="*/ 455 h 1170"/>
                <a:gd name="T6" fmla="*/ 1153 w 1169"/>
                <a:gd name="T7" fmla="*/ 446 h 1170"/>
                <a:gd name="T8" fmla="*/ 1031 w 1169"/>
                <a:gd name="T9" fmla="*/ 436 h 1170"/>
                <a:gd name="T10" fmla="*/ 998 w 1169"/>
                <a:gd name="T11" fmla="*/ 359 h 1170"/>
                <a:gd name="T12" fmla="*/ 1074 w 1169"/>
                <a:gd name="T13" fmla="*/ 263 h 1170"/>
                <a:gd name="T14" fmla="*/ 1008 w 1169"/>
                <a:gd name="T15" fmla="*/ 180 h 1170"/>
                <a:gd name="T16" fmla="*/ 897 w 1169"/>
                <a:gd name="T17" fmla="*/ 233 h 1170"/>
                <a:gd name="T18" fmla="*/ 829 w 1169"/>
                <a:gd name="T19" fmla="*/ 183 h 1170"/>
                <a:gd name="T20" fmla="*/ 847 w 1169"/>
                <a:gd name="T21" fmla="*/ 62 h 1170"/>
                <a:gd name="T22" fmla="*/ 749 w 1169"/>
                <a:gd name="T23" fmla="*/ 23 h 1170"/>
                <a:gd name="T24" fmla="*/ 679 w 1169"/>
                <a:gd name="T25" fmla="*/ 124 h 1170"/>
                <a:gd name="T26" fmla="*/ 596 w 1169"/>
                <a:gd name="T27" fmla="*/ 114 h 1170"/>
                <a:gd name="T28" fmla="*/ 550 w 1169"/>
                <a:gd name="T29" fmla="*/ 0 h 1170"/>
                <a:gd name="T30" fmla="*/ 454 w 1169"/>
                <a:gd name="T31" fmla="*/ 14 h 1170"/>
                <a:gd name="T32" fmla="*/ 446 w 1169"/>
                <a:gd name="T33" fmla="*/ 16 h 1170"/>
                <a:gd name="T34" fmla="*/ 436 w 1169"/>
                <a:gd name="T35" fmla="*/ 139 h 1170"/>
                <a:gd name="T36" fmla="*/ 359 w 1169"/>
                <a:gd name="T37" fmla="*/ 172 h 1170"/>
                <a:gd name="T38" fmla="*/ 262 w 1169"/>
                <a:gd name="T39" fmla="*/ 96 h 1170"/>
                <a:gd name="T40" fmla="*/ 180 w 1169"/>
                <a:gd name="T41" fmla="*/ 162 h 1170"/>
                <a:gd name="T42" fmla="*/ 232 w 1169"/>
                <a:gd name="T43" fmla="*/ 273 h 1170"/>
                <a:gd name="T44" fmla="*/ 183 w 1169"/>
                <a:gd name="T45" fmla="*/ 340 h 1170"/>
                <a:gd name="T46" fmla="*/ 61 w 1169"/>
                <a:gd name="T47" fmla="*/ 323 h 1170"/>
                <a:gd name="T48" fmla="*/ 22 w 1169"/>
                <a:gd name="T49" fmla="*/ 421 h 1170"/>
                <a:gd name="T50" fmla="*/ 123 w 1169"/>
                <a:gd name="T51" fmla="*/ 491 h 1170"/>
                <a:gd name="T52" fmla="*/ 114 w 1169"/>
                <a:gd name="T53" fmla="*/ 574 h 1170"/>
                <a:gd name="T54" fmla="*/ 0 w 1169"/>
                <a:gd name="T55" fmla="*/ 619 h 1170"/>
                <a:gd name="T56" fmla="*/ 14 w 1169"/>
                <a:gd name="T57" fmla="*/ 716 h 1170"/>
                <a:gd name="T58" fmla="*/ 16 w 1169"/>
                <a:gd name="T59" fmla="*/ 724 h 1170"/>
                <a:gd name="T60" fmla="*/ 138 w 1169"/>
                <a:gd name="T61" fmla="*/ 734 h 1170"/>
                <a:gd name="T62" fmla="*/ 171 w 1169"/>
                <a:gd name="T63" fmla="*/ 811 h 1170"/>
                <a:gd name="T64" fmla="*/ 95 w 1169"/>
                <a:gd name="T65" fmla="*/ 907 h 1170"/>
                <a:gd name="T66" fmla="*/ 161 w 1169"/>
                <a:gd name="T67" fmla="*/ 990 h 1170"/>
                <a:gd name="T68" fmla="*/ 272 w 1169"/>
                <a:gd name="T69" fmla="*/ 937 h 1170"/>
                <a:gd name="T70" fmla="*/ 340 w 1169"/>
                <a:gd name="T71" fmla="*/ 987 h 1170"/>
                <a:gd name="T72" fmla="*/ 322 w 1169"/>
                <a:gd name="T73" fmla="*/ 1109 h 1170"/>
                <a:gd name="T74" fmla="*/ 420 w 1169"/>
                <a:gd name="T75" fmla="*/ 1147 h 1170"/>
                <a:gd name="T76" fmla="*/ 490 w 1169"/>
                <a:gd name="T77" fmla="*/ 1046 h 1170"/>
                <a:gd name="T78" fmla="*/ 574 w 1169"/>
                <a:gd name="T79" fmla="*/ 1056 h 1170"/>
                <a:gd name="T80" fmla="*/ 619 w 1169"/>
                <a:gd name="T81" fmla="*/ 1170 h 1170"/>
                <a:gd name="T82" fmla="*/ 715 w 1169"/>
                <a:gd name="T83" fmla="*/ 1156 h 1170"/>
                <a:gd name="T84" fmla="*/ 723 w 1169"/>
                <a:gd name="T85" fmla="*/ 1154 h 1170"/>
                <a:gd name="T86" fmla="*/ 733 w 1169"/>
                <a:gd name="T87" fmla="*/ 1032 h 1170"/>
                <a:gd name="T88" fmla="*/ 810 w 1169"/>
                <a:gd name="T89" fmla="*/ 998 h 1170"/>
                <a:gd name="T90" fmla="*/ 907 w 1169"/>
                <a:gd name="T91" fmla="*/ 1074 h 1170"/>
                <a:gd name="T92" fmla="*/ 989 w 1169"/>
                <a:gd name="T93" fmla="*/ 1008 h 1170"/>
                <a:gd name="T94" fmla="*/ 937 w 1169"/>
                <a:gd name="T95" fmla="*/ 897 h 1170"/>
                <a:gd name="T96" fmla="*/ 987 w 1169"/>
                <a:gd name="T97" fmla="*/ 830 h 1170"/>
                <a:gd name="T98" fmla="*/ 1108 w 1169"/>
                <a:gd name="T99" fmla="*/ 848 h 1170"/>
                <a:gd name="T100" fmla="*/ 1147 w 1169"/>
                <a:gd name="T101" fmla="*/ 749 h 1170"/>
                <a:gd name="T102" fmla="*/ 1046 w 1169"/>
                <a:gd name="T103" fmla="*/ 679 h 1170"/>
                <a:gd name="T104" fmla="*/ 1055 w 1169"/>
                <a:gd name="T105" fmla="*/ 596 h 1170"/>
                <a:gd name="T106" fmla="*/ 657 w 1169"/>
                <a:gd name="T107" fmla="*/ 901 h 1170"/>
                <a:gd name="T108" fmla="*/ 584 w 1169"/>
                <a:gd name="T109" fmla="*/ 909 h 1170"/>
                <a:gd name="T110" fmla="*/ 384 w 1169"/>
                <a:gd name="T111" fmla="*/ 839 h 1170"/>
                <a:gd name="T112" fmla="*/ 269 w 1169"/>
                <a:gd name="T113" fmla="*/ 657 h 1170"/>
                <a:gd name="T114" fmla="*/ 310 w 1169"/>
                <a:gd name="T115" fmla="*/ 413 h 1170"/>
                <a:gd name="T116" fmla="*/ 512 w 1169"/>
                <a:gd name="T117" fmla="*/ 270 h 1170"/>
                <a:gd name="T118" fmla="*/ 585 w 1169"/>
                <a:gd name="T119" fmla="*/ 261 h 1170"/>
                <a:gd name="T120" fmla="*/ 785 w 1169"/>
                <a:gd name="T121" fmla="*/ 331 h 1170"/>
                <a:gd name="T122" fmla="*/ 900 w 1169"/>
                <a:gd name="T123" fmla="*/ 513 h 1170"/>
                <a:gd name="T124" fmla="*/ 657 w 1169"/>
                <a:gd name="T125" fmla="*/ 90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9" h="1170">
                  <a:moveTo>
                    <a:pt x="1055" y="596"/>
                  </a:moveTo>
                  <a:cubicBezTo>
                    <a:pt x="1101" y="580"/>
                    <a:pt x="1140" y="564"/>
                    <a:pt x="1169" y="551"/>
                  </a:cubicBezTo>
                  <a:cubicBezTo>
                    <a:pt x="1167" y="519"/>
                    <a:pt x="1163" y="487"/>
                    <a:pt x="1156" y="455"/>
                  </a:cubicBezTo>
                  <a:cubicBezTo>
                    <a:pt x="1155" y="452"/>
                    <a:pt x="1154" y="449"/>
                    <a:pt x="1153" y="446"/>
                  </a:cubicBezTo>
                  <a:cubicBezTo>
                    <a:pt x="1121" y="442"/>
                    <a:pt x="1080" y="438"/>
                    <a:pt x="1031" y="436"/>
                  </a:cubicBezTo>
                  <a:cubicBezTo>
                    <a:pt x="1022" y="409"/>
                    <a:pt x="1011" y="384"/>
                    <a:pt x="998" y="359"/>
                  </a:cubicBezTo>
                  <a:cubicBezTo>
                    <a:pt x="1030" y="322"/>
                    <a:pt x="1055" y="290"/>
                    <a:pt x="1074" y="263"/>
                  </a:cubicBezTo>
                  <a:cubicBezTo>
                    <a:pt x="1054" y="233"/>
                    <a:pt x="1032" y="206"/>
                    <a:pt x="1008" y="180"/>
                  </a:cubicBezTo>
                  <a:cubicBezTo>
                    <a:pt x="977" y="193"/>
                    <a:pt x="940" y="210"/>
                    <a:pt x="897" y="233"/>
                  </a:cubicBezTo>
                  <a:cubicBezTo>
                    <a:pt x="876" y="214"/>
                    <a:pt x="853" y="198"/>
                    <a:pt x="829" y="183"/>
                  </a:cubicBezTo>
                  <a:cubicBezTo>
                    <a:pt x="838" y="135"/>
                    <a:pt x="844" y="94"/>
                    <a:pt x="847" y="62"/>
                  </a:cubicBezTo>
                  <a:cubicBezTo>
                    <a:pt x="816" y="46"/>
                    <a:pt x="783" y="33"/>
                    <a:pt x="749" y="23"/>
                  </a:cubicBezTo>
                  <a:cubicBezTo>
                    <a:pt x="729" y="49"/>
                    <a:pt x="705" y="82"/>
                    <a:pt x="679" y="124"/>
                  </a:cubicBezTo>
                  <a:cubicBezTo>
                    <a:pt x="652" y="118"/>
                    <a:pt x="624" y="115"/>
                    <a:pt x="596" y="114"/>
                  </a:cubicBezTo>
                  <a:cubicBezTo>
                    <a:pt x="579" y="68"/>
                    <a:pt x="564" y="30"/>
                    <a:pt x="550" y="0"/>
                  </a:cubicBezTo>
                  <a:cubicBezTo>
                    <a:pt x="518" y="2"/>
                    <a:pt x="486" y="7"/>
                    <a:pt x="454" y="14"/>
                  </a:cubicBezTo>
                  <a:cubicBezTo>
                    <a:pt x="451" y="15"/>
                    <a:pt x="449" y="15"/>
                    <a:pt x="446" y="16"/>
                  </a:cubicBezTo>
                  <a:cubicBezTo>
                    <a:pt x="441" y="49"/>
                    <a:pt x="438" y="89"/>
                    <a:pt x="436" y="139"/>
                  </a:cubicBezTo>
                  <a:cubicBezTo>
                    <a:pt x="409" y="147"/>
                    <a:pt x="383" y="159"/>
                    <a:pt x="359" y="172"/>
                  </a:cubicBezTo>
                  <a:cubicBezTo>
                    <a:pt x="321" y="140"/>
                    <a:pt x="289" y="115"/>
                    <a:pt x="262" y="96"/>
                  </a:cubicBezTo>
                  <a:cubicBezTo>
                    <a:pt x="233" y="115"/>
                    <a:pt x="205" y="137"/>
                    <a:pt x="180" y="162"/>
                  </a:cubicBezTo>
                  <a:cubicBezTo>
                    <a:pt x="192" y="192"/>
                    <a:pt x="210" y="229"/>
                    <a:pt x="232" y="273"/>
                  </a:cubicBezTo>
                  <a:cubicBezTo>
                    <a:pt x="214" y="294"/>
                    <a:pt x="197" y="316"/>
                    <a:pt x="183" y="340"/>
                  </a:cubicBezTo>
                  <a:cubicBezTo>
                    <a:pt x="134" y="331"/>
                    <a:pt x="94" y="325"/>
                    <a:pt x="61" y="323"/>
                  </a:cubicBezTo>
                  <a:cubicBezTo>
                    <a:pt x="45" y="354"/>
                    <a:pt x="32" y="387"/>
                    <a:pt x="22" y="421"/>
                  </a:cubicBezTo>
                  <a:cubicBezTo>
                    <a:pt x="48" y="441"/>
                    <a:pt x="82" y="464"/>
                    <a:pt x="123" y="491"/>
                  </a:cubicBezTo>
                  <a:cubicBezTo>
                    <a:pt x="118" y="518"/>
                    <a:pt x="115" y="546"/>
                    <a:pt x="114" y="574"/>
                  </a:cubicBezTo>
                  <a:cubicBezTo>
                    <a:pt x="68" y="590"/>
                    <a:pt x="30" y="606"/>
                    <a:pt x="0" y="619"/>
                  </a:cubicBezTo>
                  <a:cubicBezTo>
                    <a:pt x="2" y="651"/>
                    <a:pt x="6" y="683"/>
                    <a:pt x="14" y="716"/>
                  </a:cubicBezTo>
                  <a:cubicBezTo>
                    <a:pt x="14" y="718"/>
                    <a:pt x="15" y="721"/>
                    <a:pt x="16" y="724"/>
                  </a:cubicBezTo>
                  <a:cubicBezTo>
                    <a:pt x="48" y="729"/>
                    <a:pt x="89" y="732"/>
                    <a:pt x="138" y="734"/>
                  </a:cubicBezTo>
                  <a:cubicBezTo>
                    <a:pt x="147" y="761"/>
                    <a:pt x="158" y="787"/>
                    <a:pt x="171" y="811"/>
                  </a:cubicBezTo>
                  <a:cubicBezTo>
                    <a:pt x="140" y="848"/>
                    <a:pt x="114" y="880"/>
                    <a:pt x="95" y="907"/>
                  </a:cubicBezTo>
                  <a:cubicBezTo>
                    <a:pt x="115" y="937"/>
                    <a:pt x="137" y="965"/>
                    <a:pt x="161" y="990"/>
                  </a:cubicBezTo>
                  <a:cubicBezTo>
                    <a:pt x="192" y="977"/>
                    <a:pt x="229" y="960"/>
                    <a:pt x="272" y="937"/>
                  </a:cubicBezTo>
                  <a:cubicBezTo>
                    <a:pt x="293" y="956"/>
                    <a:pt x="316" y="972"/>
                    <a:pt x="340" y="987"/>
                  </a:cubicBezTo>
                  <a:cubicBezTo>
                    <a:pt x="331" y="1035"/>
                    <a:pt x="325" y="1076"/>
                    <a:pt x="322" y="1109"/>
                  </a:cubicBezTo>
                  <a:cubicBezTo>
                    <a:pt x="354" y="1124"/>
                    <a:pt x="386" y="1137"/>
                    <a:pt x="420" y="1147"/>
                  </a:cubicBezTo>
                  <a:cubicBezTo>
                    <a:pt x="441" y="1121"/>
                    <a:pt x="464" y="1088"/>
                    <a:pt x="490" y="1046"/>
                  </a:cubicBezTo>
                  <a:cubicBezTo>
                    <a:pt x="517" y="1052"/>
                    <a:pt x="545" y="1055"/>
                    <a:pt x="574" y="1056"/>
                  </a:cubicBezTo>
                  <a:cubicBezTo>
                    <a:pt x="590" y="1102"/>
                    <a:pt x="605" y="1140"/>
                    <a:pt x="619" y="1170"/>
                  </a:cubicBezTo>
                  <a:cubicBezTo>
                    <a:pt x="651" y="1168"/>
                    <a:pt x="683" y="1163"/>
                    <a:pt x="715" y="1156"/>
                  </a:cubicBezTo>
                  <a:cubicBezTo>
                    <a:pt x="718" y="1155"/>
                    <a:pt x="721" y="1155"/>
                    <a:pt x="723" y="1154"/>
                  </a:cubicBezTo>
                  <a:cubicBezTo>
                    <a:pt x="728" y="1121"/>
                    <a:pt x="731" y="1081"/>
                    <a:pt x="733" y="1032"/>
                  </a:cubicBezTo>
                  <a:cubicBezTo>
                    <a:pt x="760" y="1023"/>
                    <a:pt x="786" y="1011"/>
                    <a:pt x="810" y="998"/>
                  </a:cubicBezTo>
                  <a:cubicBezTo>
                    <a:pt x="848" y="1030"/>
                    <a:pt x="880" y="1055"/>
                    <a:pt x="907" y="1074"/>
                  </a:cubicBezTo>
                  <a:cubicBezTo>
                    <a:pt x="936" y="1055"/>
                    <a:pt x="964" y="1033"/>
                    <a:pt x="989" y="1008"/>
                  </a:cubicBezTo>
                  <a:cubicBezTo>
                    <a:pt x="977" y="978"/>
                    <a:pt x="960" y="941"/>
                    <a:pt x="937" y="897"/>
                  </a:cubicBezTo>
                  <a:cubicBezTo>
                    <a:pt x="955" y="876"/>
                    <a:pt x="972" y="854"/>
                    <a:pt x="987" y="830"/>
                  </a:cubicBezTo>
                  <a:cubicBezTo>
                    <a:pt x="1035" y="839"/>
                    <a:pt x="1075" y="845"/>
                    <a:pt x="1108" y="848"/>
                  </a:cubicBezTo>
                  <a:cubicBezTo>
                    <a:pt x="1124" y="816"/>
                    <a:pt x="1137" y="783"/>
                    <a:pt x="1147" y="749"/>
                  </a:cubicBezTo>
                  <a:cubicBezTo>
                    <a:pt x="1121" y="729"/>
                    <a:pt x="1087" y="706"/>
                    <a:pt x="1046" y="679"/>
                  </a:cubicBezTo>
                  <a:cubicBezTo>
                    <a:pt x="1051" y="652"/>
                    <a:pt x="1055" y="624"/>
                    <a:pt x="1055" y="596"/>
                  </a:cubicBezTo>
                  <a:close/>
                  <a:moveTo>
                    <a:pt x="657" y="901"/>
                  </a:moveTo>
                  <a:cubicBezTo>
                    <a:pt x="633" y="906"/>
                    <a:pt x="609" y="909"/>
                    <a:pt x="584" y="909"/>
                  </a:cubicBezTo>
                  <a:cubicBezTo>
                    <a:pt x="512" y="909"/>
                    <a:pt x="441" y="884"/>
                    <a:pt x="384" y="839"/>
                  </a:cubicBezTo>
                  <a:cubicBezTo>
                    <a:pt x="326" y="794"/>
                    <a:pt x="285" y="729"/>
                    <a:pt x="269" y="657"/>
                  </a:cubicBezTo>
                  <a:cubicBezTo>
                    <a:pt x="250" y="573"/>
                    <a:pt x="264" y="486"/>
                    <a:pt x="310" y="413"/>
                  </a:cubicBezTo>
                  <a:cubicBezTo>
                    <a:pt x="356" y="340"/>
                    <a:pt x="428" y="289"/>
                    <a:pt x="512" y="270"/>
                  </a:cubicBezTo>
                  <a:cubicBezTo>
                    <a:pt x="536" y="264"/>
                    <a:pt x="561" y="261"/>
                    <a:pt x="585" y="261"/>
                  </a:cubicBezTo>
                  <a:cubicBezTo>
                    <a:pt x="657" y="261"/>
                    <a:pt x="728" y="286"/>
                    <a:pt x="785" y="331"/>
                  </a:cubicBezTo>
                  <a:cubicBezTo>
                    <a:pt x="843" y="376"/>
                    <a:pt x="884" y="441"/>
                    <a:pt x="900" y="513"/>
                  </a:cubicBezTo>
                  <a:cubicBezTo>
                    <a:pt x="940" y="687"/>
                    <a:pt x="831" y="861"/>
                    <a:pt x="657" y="9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69" y="2649803"/>
            <a:ext cx="609600" cy="609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014" y="3136666"/>
            <a:ext cx="609600" cy="6096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139" y="3375846"/>
            <a:ext cx="370420" cy="3704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20" y="3389141"/>
            <a:ext cx="304800" cy="304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984" y="3902575"/>
            <a:ext cx="357936" cy="357936"/>
          </a:xfrm>
          <a:prstGeom prst="rect">
            <a:avLst/>
          </a:prstGeom>
        </p:spPr>
      </p:pic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649474" y="5081997"/>
            <a:ext cx="65109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bibendum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tortor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non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justo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gravida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Cum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sociis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natoque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penatibus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magnis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dis parturient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montes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nascetur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ridiculus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mus.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pulvinar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rutrum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910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444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46397" y="1552927"/>
            <a:ext cx="5299205" cy="4792956"/>
            <a:chOff x="2888192" y="2227974"/>
            <a:chExt cx="3411207" cy="3085324"/>
          </a:xfrm>
        </p:grpSpPr>
        <p:cxnSp>
          <p:nvCxnSpPr>
            <p:cNvPr id="13" name="Straight Connector 12"/>
            <p:cNvCxnSpPr/>
            <p:nvPr/>
          </p:nvCxnSpPr>
          <p:spPr>
            <a:xfrm flipH="1" flipV="1">
              <a:off x="3906265" y="2647630"/>
              <a:ext cx="1337852" cy="2292815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906265" y="2647630"/>
              <a:ext cx="1337852" cy="2292815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240594" y="3803273"/>
              <a:ext cx="269253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4035570" y="3266843"/>
              <a:ext cx="1080000" cy="1080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</a:pPr>
              <a:r>
                <a:rPr lang="en-US" sz="2400" dirty="0" smtClean="0">
                  <a:solidFill>
                    <a:srgbClr val="FFFFFF"/>
                  </a:solidFill>
                  <a:latin typeface="Bebas Neue" panose="020B0606020202050201" pitchFamily="34" charset="0"/>
                  <a:ea typeface="Open Sans" pitchFamily="34" charset="0"/>
                  <a:cs typeface="Helvetica Light"/>
                </a:rPr>
                <a:t>Our goal</a:t>
              </a:r>
              <a:endParaRPr lang="en-US" sz="2400" dirty="0">
                <a:solidFill>
                  <a:srgbClr val="FFFFFF"/>
                </a:solidFill>
                <a:latin typeface="Bebas Neue" panose="020B0606020202050201" pitchFamily="34" charset="0"/>
                <a:ea typeface="Open Sans" pitchFamily="34" charset="0"/>
                <a:cs typeface="Helvetica Light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463466" y="2227974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4736263" y="2227974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4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736263" y="4368298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6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63466" y="4368298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354399" y="3331137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5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2888192" y="3331137"/>
              <a:ext cx="945000" cy="945000"/>
            </a:xfrm>
            <a:custGeom>
              <a:avLst/>
              <a:gdLst>
                <a:gd name="connsiteX0" fmla="*/ 0 w 874484"/>
                <a:gd name="connsiteY0" fmla="*/ 437242 h 874484"/>
                <a:gd name="connsiteX1" fmla="*/ 437242 w 874484"/>
                <a:gd name="connsiteY1" fmla="*/ 0 h 874484"/>
                <a:gd name="connsiteX2" fmla="*/ 874484 w 874484"/>
                <a:gd name="connsiteY2" fmla="*/ 437242 h 874484"/>
                <a:gd name="connsiteX3" fmla="*/ 437242 w 874484"/>
                <a:gd name="connsiteY3" fmla="*/ 874484 h 874484"/>
                <a:gd name="connsiteX4" fmla="*/ 0 w 874484"/>
                <a:gd name="connsiteY4" fmla="*/ 437242 h 8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84" h="874484">
                  <a:moveTo>
                    <a:pt x="0" y="437242"/>
                  </a:moveTo>
                  <a:cubicBezTo>
                    <a:pt x="0" y="195760"/>
                    <a:pt x="195760" y="0"/>
                    <a:pt x="437242" y="0"/>
                  </a:cubicBezTo>
                  <a:cubicBezTo>
                    <a:pt x="678724" y="0"/>
                    <a:pt x="874484" y="195760"/>
                    <a:pt x="874484" y="437242"/>
                  </a:cubicBezTo>
                  <a:cubicBezTo>
                    <a:pt x="874484" y="678724"/>
                    <a:pt x="678724" y="874484"/>
                    <a:pt x="437242" y="874484"/>
                  </a:cubicBezTo>
                  <a:cubicBezTo>
                    <a:pt x="195760" y="874484"/>
                    <a:pt x="0" y="678724"/>
                    <a:pt x="0" y="437242"/>
                  </a:cubicBezTo>
                  <a:close/>
                </a:path>
              </a:pathLst>
            </a:cu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13194" tIns="113194" rIns="113194" bIns="113194" numCol="1" spcCol="1270" anchor="ctr" anchorCtr="0">
              <a:noAutofit/>
            </a:bodyPr>
            <a:lstStyle/>
            <a:p>
              <a:pPr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rgbClr val="FFFFFF"/>
                </a:solidFill>
                <a:latin typeface="Helvetica Light"/>
                <a:cs typeface="Helvetica Light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93" y="2133110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903" y="2147178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843" y="3847706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93" y="5459469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805" y="3847706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192" y="5459469"/>
            <a:ext cx="304800" cy="3048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65730" y="3800331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5731" y="346656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54394" y="1976810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4395" y="1643047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54393" y="5401555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54394" y="506779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871805" y="1996133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71806" y="166237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770836" y="3800331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70837" y="3466568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871804" y="5407797"/>
            <a:ext cx="2895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71805" y="5074034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763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7306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>
            <p:extLst/>
          </p:nvPr>
        </p:nvGraphicFramePr>
        <p:xfrm>
          <a:off x="1752452" y="1935705"/>
          <a:ext cx="8494240" cy="3981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53022" y="2463563"/>
            <a:ext cx="1842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s</a:t>
            </a:r>
            <a:endParaRPr lang="en-US" sz="96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5889" y="2463563"/>
            <a:ext cx="1842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w</a:t>
            </a:r>
            <a:endParaRPr lang="en-US" sz="96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4455" y="4135274"/>
            <a:ext cx="1842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o</a:t>
            </a:r>
            <a:endParaRPr lang="en-US" sz="96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7322" y="4135274"/>
            <a:ext cx="1842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Bebas Neue" panose="020B0606020202050201" pitchFamily="34" charset="0"/>
              </a:rPr>
              <a:t>t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80131" y="2463563"/>
            <a:ext cx="3372891" cy="986257"/>
            <a:chOff x="523016" y="1566211"/>
            <a:chExt cx="3372891" cy="986257"/>
          </a:xfrm>
        </p:grpSpPr>
        <p:sp>
          <p:nvSpPr>
            <p:cNvPr id="18" name="Rectangle 17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1"/>
                  </a:solidFill>
                  <a:latin typeface="Bebas Neue" panose="020B0606020202050201" pitchFamily="34" charset="0"/>
                </a:rPr>
                <a:t>1.</a:t>
              </a:r>
              <a:endParaRPr lang="en-US" sz="4000" dirty="0">
                <a:solidFill>
                  <a:schemeClr val="accent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41312" y="4358089"/>
            <a:ext cx="3372891" cy="986257"/>
            <a:chOff x="523016" y="1566211"/>
            <a:chExt cx="3372891" cy="986257"/>
          </a:xfrm>
        </p:grpSpPr>
        <p:sp>
          <p:nvSpPr>
            <p:cNvPr id="22" name="Rectangle 21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2"/>
                  </a:solidFill>
                  <a:latin typeface="Bebas Neue" panose="020B0606020202050201" pitchFamily="34" charset="0"/>
                </a:rPr>
                <a:t>2.</a:t>
              </a:r>
              <a:endParaRPr lang="en-US" sz="4000" dirty="0">
                <a:solidFill>
                  <a:schemeClr val="accent2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091037" y="2512419"/>
            <a:ext cx="3372891" cy="986257"/>
            <a:chOff x="523016" y="1566211"/>
            <a:chExt cx="3372891" cy="986257"/>
          </a:xfrm>
        </p:grpSpPr>
        <p:sp>
          <p:nvSpPr>
            <p:cNvPr id="26" name="Rectangle 25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4"/>
                  </a:solidFill>
                  <a:latin typeface="Bebas Neue" panose="020B0606020202050201" pitchFamily="34" charset="0"/>
                </a:rPr>
                <a:t>3.</a:t>
              </a:r>
              <a:endParaRPr lang="en-US" sz="4000" dirty="0">
                <a:solidFill>
                  <a:schemeClr val="accent4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568921" y="4332788"/>
            <a:ext cx="3372891" cy="986257"/>
            <a:chOff x="523016" y="1566211"/>
            <a:chExt cx="3372891" cy="986257"/>
          </a:xfrm>
        </p:grpSpPr>
        <p:sp>
          <p:nvSpPr>
            <p:cNvPr id="30" name="Rectangle 29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6"/>
                  </a:solidFill>
                  <a:latin typeface="Bebas Neue" panose="020B0606020202050201" pitchFamily="34" charset="0"/>
                </a:rPr>
                <a:t>4.</a:t>
              </a:r>
              <a:endParaRPr lang="en-US" sz="4000" dirty="0">
                <a:solidFill>
                  <a:schemeClr val="accent6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90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60" y="84175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3066757"/>
            <a:ext cx="12193460" cy="3791243"/>
            <a:chOff x="0" y="3985404"/>
            <a:chExt cx="9238892" cy="2872596"/>
          </a:xfrm>
        </p:grpSpPr>
        <p:sp>
          <p:nvSpPr>
            <p:cNvPr id="13" name="Cube 12"/>
            <p:cNvSpPr/>
            <p:nvPr/>
          </p:nvSpPr>
          <p:spPr>
            <a:xfrm>
              <a:off x="0" y="5562817"/>
              <a:ext cx="1711102" cy="1295183"/>
            </a:xfrm>
            <a:prstGeom prst="cube">
              <a:avLst>
                <a:gd name="adj" fmla="val 1198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Cube 13"/>
            <p:cNvSpPr/>
            <p:nvPr/>
          </p:nvSpPr>
          <p:spPr>
            <a:xfrm>
              <a:off x="1562269" y="5278618"/>
              <a:ext cx="1992744" cy="1579382"/>
            </a:xfrm>
            <a:prstGeom prst="cube">
              <a:avLst>
                <a:gd name="adj" fmla="val 87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Cube 14"/>
            <p:cNvSpPr/>
            <p:nvPr/>
          </p:nvSpPr>
          <p:spPr>
            <a:xfrm>
              <a:off x="3422382" y="4813588"/>
              <a:ext cx="1992744" cy="2044412"/>
            </a:xfrm>
            <a:prstGeom prst="cube">
              <a:avLst>
                <a:gd name="adj" fmla="val 440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Cube 15"/>
            <p:cNvSpPr/>
            <p:nvPr/>
          </p:nvSpPr>
          <p:spPr>
            <a:xfrm>
              <a:off x="5334288" y="4330461"/>
              <a:ext cx="1992744" cy="2527539"/>
            </a:xfrm>
            <a:prstGeom prst="cube">
              <a:avLst>
                <a:gd name="adj" fmla="val 44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Cube 16"/>
            <p:cNvSpPr/>
            <p:nvPr/>
          </p:nvSpPr>
          <p:spPr>
            <a:xfrm>
              <a:off x="7246148" y="3985404"/>
              <a:ext cx="1992744" cy="2872595"/>
            </a:xfrm>
            <a:prstGeom prst="cube">
              <a:avLst>
                <a:gd name="adj" fmla="val 440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108451" y="5948040"/>
            <a:ext cx="1885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8452" y="5614277"/>
            <a:ext cx="18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66993" y="5717207"/>
            <a:ext cx="1885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6994" y="5383444"/>
            <a:ext cx="18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70155" y="5431838"/>
            <a:ext cx="1885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0156" y="5098075"/>
            <a:ext cx="18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404900" y="5148231"/>
            <a:ext cx="1885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4901" y="4814468"/>
            <a:ext cx="18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912646" y="4686566"/>
            <a:ext cx="1885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12647" y="4352803"/>
            <a:ext cx="188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69473" y="4416711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44" y="4630071"/>
            <a:ext cx="304800" cy="304800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3028015" y="4048198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443" y="4264311"/>
            <a:ext cx="304800" cy="304800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7989395" y="2802980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755" y="3005110"/>
            <a:ext cx="304800" cy="304800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5528890" y="3436579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795" y="3627151"/>
            <a:ext cx="304800" cy="304800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10558372" y="2335236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051" y="25737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93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5600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02495" y="1692104"/>
            <a:ext cx="5298356" cy="4592190"/>
            <a:chOff x="797644" y="2079417"/>
            <a:chExt cx="3760191" cy="3259032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423343" y="4253605"/>
              <a:ext cx="1254397" cy="1084844"/>
            </a:xfrm>
            <a:custGeom>
              <a:avLst/>
              <a:gdLst>
                <a:gd name="T0" fmla="*/ 419 w 836"/>
                <a:gd name="T1" fmla="*/ 723 h 723"/>
                <a:gd name="T2" fmla="*/ 0 w 836"/>
                <a:gd name="T3" fmla="*/ 0 h 723"/>
                <a:gd name="T4" fmla="*/ 836 w 836"/>
                <a:gd name="T5" fmla="*/ 0 h 723"/>
                <a:gd name="T6" fmla="*/ 419 w 836"/>
                <a:gd name="T7" fmla="*/ 723 h 723"/>
                <a:gd name="T8" fmla="*/ 419 w 836"/>
                <a:gd name="T9" fmla="*/ 72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6" h="723">
                  <a:moveTo>
                    <a:pt x="419" y="723"/>
                  </a:moveTo>
                  <a:lnTo>
                    <a:pt x="0" y="0"/>
                  </a:lnTo>
                  <a:lnTo>
                    <a:pt x="836" y="0"/>
                  </a:lnTo>
                  <a:lnTo>
                    <a:pt x="419" y="723"/>
                  </a:lnTo>
                  <a:lnTo>
                    <a:pt x="419" y="7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677739" y="4253605"/>
              <a:ext cx="1251396" cy="1084844"/>
            </a:xfrm>
            <a:custGeom>
              <a:avLst/>
              <a:gdLst>
                <a:gd name="T0" fmla="*/ 417 w 834"/>
                <a:gd name="T1" fmla="*/ 723 h 723"/>
                <a:gd name="T2" fmla="*/ 0 w 834"/>
                <a:gd name="T3" fmla="*/ 0 h 723"/>
                <a:gd name="T4" fmla="*/ 834 w 834"/>
                <a:gd name="T5" fmla="*/ 0 h 723"/>
                <a:gd name="T6" fmla="*/ 417 w 834"/>
                <a:gd name="T7" fmla="*/ 723 h 723"/>
                <a:gd name="T8" fmla="*/ 417 w 834"/>
                <a:gd name="T9" fmla="*/ 72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723">
                  <a:moveTo>
                    <a:pt x="417" y="723"/>
                  </a:moveTo>
                  <a:lnTo>
                    <a:pt x="0" y="0"/>
                  </a:lnTo>
                  <a:lnTo>
                    <a:pt x="834" y="0"/>
                  </a:lnTo>
                  <a:lnTo>
                    <a:pt x="417" y="723"/>
                  </a:lnTo>
                  <a:lnTo>
                    <a:pt x="417" y="7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052041" y="2079417"/>
              <a:ext cx="1251396" cy="1084844"/>
            </a:xfrm>
            <a:custGeom>
              <a:avLst/>
              <a:gdLst>
                <a:gd name="T0" fmla="*/ 417 w 834"/>
                <a:gd name="T1" fmla="*/ 0 h 723"/>
                <a:gd name="T2" fmla="*/ 0 w 834"/>
                <a:gd name="T3" fmla="*/ 723 h 723"/>
                <a:gd name="T4" fmla="*/ 834 w 834"/>
                <a:gd name="T5" fmla="*/ 723 h 723"/>
                <a:gd name="T6" fmla="*/ 417 w 834"/>
                <a:gd name="T7" fmla="*/ 0 h 723"/>
                <a:gd name="T8" fmla="*/ 417 w 834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723">
                  <a:moveTo>
                    <a:pt x="417" y="0"/>
                  </a:moveTo>
                  <a:lnTo>
                    <a:pt x="0" y="723"/>
                  </a:lnTo>
                  <a:lnTo>
                    <a:pt x="834" y="723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052041" y="3164261"/>
              <a:ext cx="1251396" cy="1089345"/>
            </a:xfrm>
            <a:custGeom>
              <a:avLst/>
              <a:gdLst>
                <a:gd name="T0" fmla="*/ 417 w 834"/>
                <a:gd name="T1" fmla="*/ 726 h 726"/>
                <a:gd name="T2" fmla="*/ 0 w 834"/>
                <a:gd name="T3" fmla="*/ 0 h 726"/>
                <a:gd name="T4" fmla="*/ 834 w 834"/>
                <a:gd name="T5" fmla="*/ 0 h 726"/>
                <a:gd name="T6" fmla="*/ 417 w 834"/>
                <a:gd name="T7" fmla="*/ 726 h 726"/>
                <a:gd name="T8" fmla="*/ 417 w 834"/>
                <a:gd name="T9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726">
                  <a:moveTo>
                    <a:pt x="417" y="726"/>
                  </a:moveTo>
                  <a:lnTo>
                    <a:pt x="0" y="0"/>
                  </a:lnTo>
                  <a:lnTo>
                    <a:pt x="834" y="0"/>
                  </a:lnTo>
                  <a:lnTo>
                    <a:pt x="417" y="726"/>
                  </a:lnTo>
                  <a:lnTo>
                    <a:pt x="417" y="7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423343" y="3164261"/>
              <a:ext cx="1254397" cy="1089345"/>
            </a:xfrm>
            <a:custGeom>
              <a:avLst/>
              <a:gdLst>
                <a:gd name="T0" fmla="*/ 419 w 836"/>
                <a:gd name="T1" fmla="*/ 0 h 726"/>
                <a:gd name="T2" fmla="*/ 0 w 836"/>
                <a:gd name="T3" fmla="*/ 726 h 726"/>
                <a:gd name="T4" fmla="*/ 836 w 836"/>
                <a:gd name="T5" fmla="*/ 726 h 726"/>
                <a:gd name="T6" fmla="*/ 419 w 836"/>
                <a:gd name="T7" fmla="*/ 0 h 726"/>
                <a:gd name="T8" fmla="*/ 419 w 836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6" h="726">
                  <a:moveTo>
                    <a:pt x="419" y="0"/>
                  </a:moveTo>
                  <a:lnTo>
                    <a:pt x="0" y="726"/>
                  </a:lnTo>
                  <a:lnTo>
                    <a:pt x="836" y="726"/>
                  </a:lnTo>
                  <a:lnTo>
                    <a:pt x="419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52041" y="4253605"/>
              <a:ext cx="1251396" cy="1084844"/>
            </a:xfrm>
            <a:custGeom>
              <a:avLst/>
              <a:gdLst>
                <a:gd name="T0" fmla="*/ 417 w 834"/>
                <a:gd name="T1" fmla="*/ 0 h 723"/>
                <a:gd name="T2" fmla="*/ 0 w 834"/>
                <a:gd name="T3" fmla="*/ 723 h 723"/>
                <a:gd name="T4" fmla="*/ 834 w 834"/>
                <a:gd name="T5" fmla="*/ 723 h 723"/>
                <a:gd name="T6" fmla="*/ 417 w 834"/>
                <a:gd name="T7" fmla="*/ 0 h 723"/>
                <a:gd name="T8" fmla="*/ 417 w 834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723">
                  <a:moveTo>
                    <a:pt x="417" y="0"/>
                  </a:moveTo>
                  <a:lnTo>
                    <a:pt x="0" y="723"/>
                  </a:lnTo>
                  <a:lnTo>
                    <a:pt x="834" y="723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2677739" y="3164261"/>
              <a:ext cx="1251396" cy="1089345"/>
            </a:xfrm>
            <a:custGeom>
              <a:avLst/>
              <a:gdLst>
                <a:gd name="T0" fmla="*/ 417 w 834"/>
                <a:gd name="T1" fmla="*/ 0 h 726"/>
                <a:gd name="T2" fmla="*/ 0 w 834"/>
                <a:gd name="T3" fmla="*/ 726 h 726"/>
                <a:gd name="T4" fmla="*/ 834 w 834"/>
                <a:gd name="T5" fmla="*/ 726 h 726"/>
                <a:gd name="T6" fmla="*/ 417 w 834"/>
                <a:gd name="T7" fmla="*/ 0 h 726"/>
                <a:gd name="T8" fmla="*/ 417 w 834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726">
                  <a:moveTo>
                    <a:pt x="417" y="0"/>
                  </a:moveTo>
                  <a:lnTo>
                    <a:pt x="0" y="726"/>
                  </a:lnTo>
                  <a:lnTo>
                    <a:pt x="834" y="726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3303438" y="4253605"/>
              <a:ext cx="1254397" cy="1084844"/>
            </a:xfrm>
            <a:custGeom>
              <a:avLst/>
              <a:gdLst>
                <a:gd name="T0" fmla="*/ 417 w 836"/>
                <a:gd name="T1" fmla="*/ 0 h 723"/>
                <a:gd name="T2" fmla="*/ 836 w 836"/>
                <a:gd name="T3" fmla="*/ 723 h 723"/>
                <a:gd name="T4" fmla="*/ 0 w 836"/>
                <a:gd name="T5" fmla="*/ 723 h 723"/>
                <a:gd name="T6" fmla="*/ 417 w 836"/>
                <a:gd name="T7" fmla="*/ 0 h 723"/>
                <a:gd name="T8" fmla="*/ 417 w 83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6" h="723">
                  <a:moveTo>
                    <a:pt x="417" y="0"/>
                  </a:moveTo>
                  <a:lnTo>
                    <a:pt x="836" y="723"/>
                  </a:lnTo>
                  <a:lnTo>
                    <a:pt x="0" y="723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797644" y="4253605"/>
              <a:ext cx="1254397" cy="1084844"/>
            </a:xfrm>
            <a:custGeom>
              <a:avLst/>
              <a:gdLst>
                <a:gd name="T0" fmla="*/ 417 w 836"/>
                <a:gd name="T1" fmla="*/ 0 h 723"/>
                <a:gd name="T2" fmla="*/ 0 w 836"/>
                <a:gd name="T3" fmla="*/ 723 h 723"/>
                <a:gd name="T4" fmla="*/ 836 w 836"/>
                <a:gd name="T5" fmla="*/ 723 h 723"/>
                <a:gd name="T6" fmla="*/ 417 w 836"/>
                <a:gd name="T7" fmla="*/ 0 h 723"/>
                <a:gd name="T8" fmla="*/ 417 w 83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6" h="723">
                  <a:moveTo>
                    <a:pt x="417" y="0"/>
                  </a:moveTo>
                  <a:lnTo>
                    <a:pt x="0" y="723"/>
                  </a:lnTo>
                  <a:lnTo>
                    <a:pt x="836" y="723"/>
                  </a:lnTo>
                  <a:lnTo>
                    <a:pt x="417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72" y="2551369"/>
            <a:ext cx="304800" cy="30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23" y="4045863"/>
            <a:ext cx="304800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21" y="5175806"/>
            <a:ext cx="304800" cy="304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571" y="5649893"/>
            <a:ext cx="3048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72" y="3585271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92" y="4045863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500" y="5561495"/>
            <a:ext cx="304800" cy="30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92" y="5175806"/>
            <a:ext cx="304800" cy="304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520" y="5561495"/>
            <a:ext cx="304800" cy="30480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5211956" y="1968609"/>
            <a:ext cx="3169327" cy="980094"/>
            <a:chOff x="8638494" y="1893521"/>
            <a:chExt cx="3169327" cy="980094"/>
          </a:xfrm>
        </p:grpSpPr>
        <p:sp>
          <p:nvSpPr>
            <p:cNvPr id="32" name="Rectangle 31"/>
            <p:cNvSpPr/>
            <p:nvPr/>
          </p:nvSpPr>
          <p:spPr>
            <a:xfrm>
              <a:off x="8912814" y="2227284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912815" y="1893521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8638494" y="1981405"/>
              <a:ext cx="274320" cy="2743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169240" y="3326274"/>
            <a:ext cx="3169327" cy="980094"/>
            <a:chOff x="8638494" y="1893521"/>
            <a:chExt cx="3169327" cy="980094"/>
          </a:xfrm>
        </p:grpSpPr>
        <p:sp>
          <p:nvSpPr>
            <p:cNvPr id="36" name="Rectangle 35"/>
            <p:cNvSpPr/>
            <p:nvPr/>
          </p:nvSpPr>
          <p:spPr>
            <a:xfrm>
              <a:off x="8912814" y="2227284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912815" y="1893521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8638494" y="1981405"/>
              <a:ext cx="274320" cy="2743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22011" y="4826335"/>
            <a:ext cx="3169327" cy="980094"/>
            <a:chOff x="8638494" y="1893521"/>
            <a:chExt cx="3169327" cy="980094"/>
          </a:xfrm>
        </p:grpSpPr>
        <p:sp>
          <p:nvSpPr>
            <p:cNvPr id="40" name="Rectangle 39"/>
            <p:cNvSpPr/>
            <p:nvPr/>
          </p:nvSpPr>
          <p:spPr>
            <a:xfrm>
              <a:off x="8912814" y="2227284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912815" y="1893521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8638494" y="1981405"/>
              <a:ext cx="274320" cy="27432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2580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5600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00857" y="1692104"/>
            <a:ext cx="10790286" cy="4327103"/>
            <a:chOff x="3024188" y="5353050"/>
            <a:chExt cx="18083212" cy="7251700"/>
          </a:xfrm>
        </p:grpSpPr>
        <p:sp>
          <p:nvSpPr>
            <p:cNvPr id="13" name="AutoShape 1"/>
            <p:cNvSpPr>
              <a:spLocks/>
            </p:cNvSpPr>
            <p:nvPr/>
          </p:nvSpPr>
          <p:spPr bwMode="auto">
            <a:xfrm>
              <a:off x="6616700" y="5353050"/>
              <a:ext cx="7245350" cy="72517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3BB6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14" name="AutoShape 2"/>
            <p:cNvSpPr>
              <a:spLocks/>
            </p:cNvSpPr>
            <p:nvPr/>
          </p:nvSpPr>
          <p:spPr bwMode="auto">
            <a:xfrm>
              <a:off x="10250488" y="5353050"/>
              <a:ext cx="7245350" cy="72517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A1C45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>
                      <a:alpha val="7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15" name="AutoShape 3"/>
            <p:cNvSpPr>
              <a:spLocks/>
            </p:cNvSpPr>
            <p:nvPr/>
          </p:nvSpPr>
          <p:spPr bwMode="auto">
            <a:xfrm>
              <a:off x="13862050" y="5353050"/>
              <a:ext cx="7245350" cy="72517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EBB91C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>
                      <a:alpha val="7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16" name="AutoShape 4"/>
            <p:cNvSpPr>
              <a:spLocks/>
            </p:cNvSpPr>
            <p:nvPr/>
          </p:nvSpPr>
          <p:spPr bwMode="auto">
            <a:xfrm>
              <a:off x="3024188" y="5353050"/>
              <a:ext cx="7245350" cy="72517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>
                      <a:alpha val="7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090861" y="3610410"/>
            <a:ext cx="1700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90862" y="3276647"/>
            <a:ext cx="170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33571" y="3610410"/>
            <a:ext cx="1700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3572" y="3276647"/>
            <a:ext cx="170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14175" y="3610410"/>
            <a:ext cx="1700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14176" y="3276647"/>
            <a:ext cx="170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474091" y="3610410"/>
            <a:ext cx="1700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74092" y="3276647"/>
            <a:ext cx="170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75302" y="3610410"/>
            <a:ext cx="1700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bg1"/>
                </a:solidFill>
                <a:effectLst/>
              </a:rPr>
              <a:t>posuere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5303" y="3276647"/>
            <a:ext cx="170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9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85412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infogrphics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-126609" y="-1"/>
            <a:ext cx="7849772" cy="6903989"/>
            <a:chOff x="-428731" y="817373"/>
            <a:chExt cx="13606848" cy="11967421"/>
          </a:xfrm>
        </p:grpSpPr>
        <p:grpSp>
          <p:nvGrpSpPr>
            <p:cNvPr id="13" name="Group 12"/>
            <p:cNvGrpSpPr/>
            <p:nvPr/>
          </p:nvGrpSpPr>
          <p:grpSpPr>
            <a:xfrm rot="5400000">
              <a:off x="5231716" y="378671"/>
              <a:ext cx="2499532" cy="13393270"/>
              <a:chOff x="10563532" y="3970020"/>
              <a:chExt cx="3270455" cy="9333025"/>
            </a:xfrm>
          </p:grpSpPr>
          <p:sp>
            <p:nvSpPr>
              <p:cNvPr id="36" name="Trapezoid 35"/>
              <p:cNvSpPr/>
              <p:nvPr/>
            </p:nvSpPr>
            <p:spPr>
              <a:xfrm>
                <a:off x="10563532" y="8377084"/>
                <a:ext cx="3270455" cy="4925961"/>
              </a:xfrm>
              <a:prstGeom prst="trapezoi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Pentagon 36"/>
              <p:cNvSpPr/>
              <p:nvPr/>
            </p:nvSpPr>
            <p:spPr>
              <a:xfrm rot="16200000">
                <a:off x="9272679" y="6055442"/>
                <a:ext cx="5852160" cy="1681316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5400000">
              <a:off x="4472038" y="-1361183"/>
              <a:ext cx="3070367" cy="12444747"/>
              <a:chOff x="10563533" y="4630993"/>
              <a:chExt cx="4017350" cy="8672052"/>
            </a:xfrm>
          </p:grpSpPr>
          <p:sp>
            <p:nvSpPr>
              <p:cNvPr id="34" name="Trapezoid 17"/>
              <p:cNvSpPr/>
              <p:nvPr/>
            </p:nvSpPr>
            <p:spPr>
              <a:xfrm>
                <a:off x="10563533" y="8524568"/>
                <a:ext cx="4016170" cy="4778477"/>
              </a:xfrm>
              <a:custGeom>
                <a:avLst/>
                <a:gdLst>
                  <a:gd name="connsiteX0" fmla="*/ 0 w 3270455"/>
                  <a:gd name="connsiteY0" fmla="*/ 4925961 h 4925961"/>
                  <a:gd name="connsiteX1" fmla="*/ 817614 w 3270455"/>
                  <a:gd name="connsiteY1" fmla="*/ 0 h 4925961"/>
                  <a:gd name="connsiteX2" fmla="*/ 2452841 w 3270455"/>
                  <a:gd name="connsiteY2" fmla="*/ 0 h 4925961"/>
                  <a:gd name="connsiteX3" fmla="*/ 3270455 w 3270455"/>
                  <a:gd name="connsiteY3" fmla="*/ 4925961 h 4925961"/>
                  <a:gd name="connsiteX4" fmla="*/ 0 w 3270455"/>
                  <a:gd name="connsiteY4" fmla="*/ 4925961 h 4925961"/>
                  <a:gd name="connsiteX0" fmla="*/ 0 w 4016170"/>
                  <a:gd name="connsiteY0" fmla="*/ 4925961 h 4925961"/>
                  <a:gd name="connsiteX1" fmla="*/ 817614 w 4016170"/>
                  <a:gd name="connsiteY1" fmla="*/ 0 h 4925961"/>
                  <a:gd name="connsiteX2" fmla="*/ 4016170 w 4016170"/>
                  <a:gd name="connsiteY2" fmla="*/ 147484 h 4925961"/>
                  <a:gd name="connsiteX3" fmla="*/ 3270455 w 4016170"/>
                  <a:gd name="connsiteY3" fmla="*/ 4925961 h 4925961"/>
                  <a:gd name="connsiteX4" fmla="*/ 0 w 4016170"/>
                  <a:gd name="connsiteY4" fmla="*/ 4925961 h 4925961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70455 w 4016170"/>
                  <a:gd name="connsiteY3" fmla="*/ 4778477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152468 w 4016170"/>
                  <a:gd name="connsiteY3" fmla="*/ 4748980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11461 w 4016170"/>
                  <a:gd name="connsiteY3" fmla="*/ 4748980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11461 w 4016170"/>
                  <a:gd name="connsiteY3" fmla="*/ 4778477 h 4778477"/>
                  <a:gd name="connsiteX4" fmla="*/ 0 w 4016170"/>
                  <a:gd name="connsiteY4" fmla="*/ 4778477 h 477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16170" h="4778477">
                    <a:moveTo>
                      <a:pt x="0" y="4778477"/>
                    </a:moveTo>
                    <a:lnTo>
                      <a:pt x="2321949" y="29497"/>
                    </a:lnTo>
                    <a:lnTo>
                      <a:pt x="4016170" y="0"/>
                    </a:lnTo>
                    <a:lnTo>
                      <a:pt x="3211461" y="4778477"/>
                    </a:lnTo>
                    <a:lnTo>
                      <a:pt x="0" y="477847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Pentagon 34"/>
              <p:cNvSpPr/>
              <p:nvPr/>
            </p:nvSpPr>
            <p:spPr>
              <a:xfrm rot="16200000">
                <a:off x="11778099" y="5751281"/>
                <a:ext cx="3923071" cy="1682496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 rot="5400000">
              <a:off x="3226964" y="-2624743"/>
              <a:ext cx="4248312" cy="11132544"/>
              <a:chOff x="10563533" y="5545394"/>
              <a:chExt cx="5558605" cy="7757651"/>
            </a:xfrm>
          </p:grpSpPr>
          <p:sp>
            <p:nvSpPr>
              <p:cNvPr id="32" name="Trapezoid 17"/>
              <p:cNvSpPr/>
              <p:nvPr/>
            </p:nvSpPr>
            <p:spPr>
              <a:xfrm>
                <a:off x="10563533" y="8495071"/>
                <a:ext cx="5558605" cy="4807974"/>
              </a:xfrm>
              <a:custGeom>
                <a:avLst/>
                <a:gdLst>
                  <a:gd name="connsiteX0" fmla="*/ 0 w 3270455"/>
                  <a:gd name="connsiteY0" fmla="*/ 4925961 h 4925961"/>
                  <a:gd name="connsiteX1" fmla="*/ 817614 w 3270455"/>
                  <a:gd name="connsiteY1" fmla="*/ 0 h 4925961"/>
                  <a:gd name="connsiteX2" fmla="*/ 2452841 w 3270455"/>
                  <a:gd name="connsiteY2" fmla="*/ 0 h 4925961"/>
                  <a:gd name="connsiteX3" fmla="*/ 3270455 w 3270455"/>
                  <a:gd name="connsiteY3" fmla="*/ 4925961 h 4925961"/>
                  <a:gd name="connsiteX4" fmla="*/ 0 w 3270455"/>
                  <a:gd name="connsiteY4" fmla="*/ 4925961 h 4925961"/>
                  <a:gd name="connsiteX0" fmla="*/ 0 w 4016170"/>
                  <a:gd name="connsiteY0" fmla="*/ 4925961 h 4925961"/>
                  <a:gd name="connsiteX1" fmla="*/ 817614 w 4016170"/>
                  <a:gd name="connsiteY1" fmla="*/ 0 h 4925961"/>
                  <a:gd name="connsiteX2" fmla="*/ 4016170 w 4016170"/>
                  <a:gd name="connsiteY2" fmla="*/ 147484 h 4925961"/>
                  <a:gd name="connsiteX3" fmla="*/ 3270455 w 4016170"/>
                  <a:gd name="connsiteY3" fmla="*/ 4925961 h 4925961"/>
                  <a:gd name="connsiteX4" fmla="*/ 0 w 4016170"/>
                  <a:gd name="connsiteY4" fmla="*/ 4925961 h 4925961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70455 w 4016170"/>
                  <a:gd name="connsiteY3" fmla="*/ 4778477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152468 w 4016170"/>
                  <a:gd name="connsiteY3" fmla="*/ 4748980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11461 w 4016170"/>
                  <a:gd name="connsiteY3" fmla="*/ 4748980 h 4778477"/>
                  <a:gd name="connsiteX4" fmla="*/ 0 w 4016170"/>
                  <a:gd name="connsiteY4" fmla="*/ 4778477 h 4778477"/>
                  <a:gd name="connsiteX0" fmla="*/ 0 w 4016170"/>
                  <a:gd name="connsiteY0" fmla="*/ 4778477 h 4778477"/>
                  <a:gd name="connsiteX1" fmla="*/ 2321949 w 4016170"/>
                  <a:gd name="connsiteY1" fmla="*/ 29497 h 4778477"/>
                  <a:gd name="connsiteX2" fmla="*/ 4016170 w 4016170"/>
                  <a:gd name="connsiteY2" fmla="*/ 0 h 4778477"/>
                  <a:gd name="connsiteX3" fmla="*/ 3211461 w 4016170"/>
                  <a:gd name="connsiteY3" fmla="*/ 4778477 h 4778477"/>
                  <a:gd name="connsiteX4" fmla="*/ 0 w 4016170"/>
                  <a:gd name="connsiteY4" fmla="*/ 4778477 h 4778477"/>
                  <a:gd name="connsiteX0" fmla="*/ 0 w 5491009"/>
                  <a:gd name="connsiteY0" fmla="*/ 4748980 h 4748980"/>
                  <a:gd name="connsiteX1" fmla="*/ 2321949 w 5491009"/>
                  <a:gd name="connsiteY1" fmla="*/ 0 h 4748980"/>
                  <a:gd name="connsiteX2" fmla="*/ 5491009 w 5491009"/>
                  <a:gd name="connsiteY2" fmla="*/ 29496 h 4748980"/>
                  <a:gd name="connsiteX3" fmla="*/ 3211461 w 5491009"/>
                  <a:gd name="connsiteY3" fmla="*/ 4748980 h 4748980"/>
                  <a:gd name="connsiteX4" fmla="*/ 0 w 5491009"/>
                  <a:gd name="connsiteY4" fmla="*/ 4748980 h 4748980"/>
                  <a:gd name="connsiteX0" fmla="*/ 0 w 5491009"/>
                  <a:gd name="connsiteY0" fmla="*/ 4778477 h 4778477"/>
                  <a:gd name="connsiteX1" fmla="*/ 3767291 w 5491009"/>
                  <a:gd name="connsiteY1" fmla="*/ 0 h 4778477"/>
                  <a:gd name="connsiteX2" fmla="*/ 5491009 w 5491009"/>
                  <a:gd name="connsiteY2" fmla="*/ 58993 h 4778477"/>
                  <a:gd name="connsiteX3" fmla="*/ 3211461 w 5491009"/>
                  <a:gd name="connsiteY3" fmla="*/ 4778477 h 4778477"/>
                  <a:gd name="connsiteX4" fmla="*/ 0 w 5491009"/>
                  <a:gd name="connsiteY4" fmla="*/ 4778477 h 4778477"/>
                  <a:gd name="connsiteX0" fmla="*/ 0 w 5579499"/>
                  <a:gd name="connsiteY0" fmla="*/ 4778477 h 4778477"/>
                  <a:gd name="connsiteX1" fmla="*/ 3767291 w 5579499"/>
                  <a:gd name="connsiteY1" fmla="*/ 0 h 4778477"/>
                  <a:gd name="connsiteX2" fmla="*/ 5579499 w 5579499"/>
                  <a:gd name="connsiteY2" fmla="*/ 58993 h 4778477"/>
                  <a:gd name="connsiteX3" fmla="*/ 3211461 w 5579499"/>
                  <a:gd name="connsiteY3" fmla="*/ 4778477 h 4778477"/>
                  <a:gd name="connsiteX4" fmla="*/ 0 w 5579499"/>
                  <a:gd name="connsiteY4" fmla="*/ 4778477 h 4778477"/>
                  <a:gd name="connsiteX0" fmla="*/ 0 w 5579499"/>
                  <a:gd name="connsiteY0" fmla="*/ 4807974 h 4807974"/>
                  <a:gd name="connsiteX1" fmla="*/ 3914775 w 5579499"/>
                  <a:gd name="connsiteY1" fmla="*/ 0 h 4807974"/>
                  <a:gd name="connsiteX2" fmla="*/ 5579499 w 5579499"/>
                  <a:gd name="connsiteY2" fmla="*/ 88490 h 4807974"/>
                  <a:gd name="connsiteX3" fmla="*/ 3211461 w 5579499"/>
                  <a:gd name="connsiteY3" fmla="*/ 4807974 h 4807974"/>
                  <a:gd name="connsiteX4" fmla="*/ 0 w 5579499"/>
                  <a:gd name="connsiteY4" fmla="*/ 4807974 h 4807974"/>
                  <a:gd name="connsiteX0" fmla="*/ 0 w 5520505"/>
                  <a:gd name="connsiteY0" fmla="*/ 4807974 h 4807974"/>
                  <a:gd name="connsiteX1" fmla="*/ 3914775 w 5520505"/>
                  <a:gd name="connsiteY1" fmla="*/ 0 h 4807974"/>
                  <a:gd name="connsiteX2" fmla="*/ 5520505 w 5520505"/>
                  <a:gd name="connsiteY2" fmla="*/ 88490 h 4807974"/>
                  <a:gd name="connsiteX3" fmla="*/ 3211461 w 5520505"/>
                  <a:gd name="connsiteY3" fmla="*/ 4807974 h 4807974"/>
                  <a:gd name="connsiteX4" fmla="*/ 0 w 5520505"/>
                  <a:gd name="connsiteY4" fmla="*/ 4807974 h 4807974"/>
                  <a:gd name="connsiteX0" fmla="*/ 0 w 5539555"/>
                  <a:gd name="connsiteY0" fmla="*/ 4807974 h 4807974"/>
                  <a:gd name="connsiteX1" fmla="*/ 3914775 w 5539555"/>
                  <a:gd name="connsiteY1" fmla="*/ 0 h 4807974"/>
                  <a:gd name="connsiteX2" fmla="*/ 5539555 w 5539555"/>
                  <a:gd name="connsiteY2" fmla="*/ 59915 h 4807974"/>
                  <a:gd name="connsiteX3" fmla="*/ 3211461 w 5539555"/>
                  <a:gd name="connsiteY3" fmla="*/ 4807974 h 4807974"/>
                  <a:gd name="connsiteX4" fmla="*/ 0 w 5539555"/>
                  <a:gd name="connsiteY4" fmla="*/ 4807974 h 4807974"/>
                  <a:gd name="connsiteX0" fmla="*/ 0 w 5558605"/>
                  <a:gd name="connsiteY0" fmla="*/ 4807974 h 4807974"/>
                  <a:gd name="connsiteX1" fmla="*/ 3914775 w 5558605"/>
                  <a:gd name="connsiteY1" fmla="*/ 0 h 4807974"/>
                  <a:gd name="connsiteX2" fmla="*/ 5558605 w 5558605"/>
                  <a:gd name="connsiteY2" fmla="*/ 50390 h 4807974"/>
                  <a:gd name="connsiteX3" fmla="*/ 3211461 w 5558605"/>
                  <a:gd name="connsiteY3" fmla="*/ 4807974 h 4807974"/>
                  <a:gd name="connsiteX4" fmla="*/ 0 w 5558605"/>
                  <a:gd name="connsiteY4" fmla="*/ 4807974 h 480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8605" h="4807974">
                    <a:moveTo>
                      <a:pt x="0" y="4807974"/>
                    </a:moveTo>
                    <a:lnTo>
                      <a:pt x="3914775" y="0"/>
                    </a:lnTo>
                    <a:lnTo>
                      <a:pt x="5558605" y="50390"/>
                    </a:lnTo>
                    <a:lnTo>
                      <a:pt x="3211461" y="4807974"/>
                    </a:lnTo>
                    <a:lnTo>
                      <a:pt x="0" y="4807974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Pentagon 32"/>
              <p:cNvSpPr/>
              <p:nvPr/>
            </p:nvSpPr>
            <p:spPr>
              <a:xfrm rot="16200000">
                <a:off x="13758052" y="6222493"/>
                <a:ext cx="3036694" cy="1682496"/>
              </a:xfrm>
              <a:prstGeom prst="homePlat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 rot="5400000">
              <a:off x="3940377" y="3608711"/>
              <a:ext cx="2821485" cy="11132544"/>
              <a:chOff x="11351649" y="5545394"/>
              <a:chExt cx="3691707" cy="7757651"/>
            </a:xfrm>
          </p:grpSpPr>
          <p:sp>
            <p:nvSpPr>
              <p:cNvPr id="30" name="Trapezoid 33"/>
              <p:cNvSpPr/>
              <p:nvPr/>
            </p:nvSpPr>
            <p:spPr>
              <a:xfrm>
                <a:off x="11351649" y="8406581"/>
                <a:ext cx="3691707" cy="4896464"/>
              </a:xfrm>
              <a:custGeom>
                <a:avLst/>
                <a:gdLst>
                  <a:gd name="connsiteX0" fmla="*/ 0 w 3270455"/>
                  <a:gd name="connsiteY0" fmla="*/ 4925961 h 4925961"/>
                  <a:gd name="connsiteX1" fmla="*/ 817614 w 3270455"/>
                  <a:gd name="connsiteY1" fmla="*/ 0 h 4925961"/>
                  <a:gd name="connsiteX2" fmla="*/ 2452841 w 3270455"/>
                  <a:gd name="connsiteY2" fmla="*/ 0 h 4925961"/>
                  <a:gd name="connsiteX3" fmla="*/ 3270455 w 3270455"/>
                  <a:gd name="connsiteY3" fmla="*/ 4925961 h 4925961"/>
                  <a:gd name="connsiteX4" fmla="*/ 0 w 3270455"/>
                  <a:gd name="connsiteY4" fmla="*/ 4925961 h 4925961"/>
                  <a:gd name="connsiteX0" fmla="*/ 539237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539237 w 2452841"/>
                  <a:gd name="connsiteY4" fmla="*/ 4896464 h 4925961"/>
                  <a:gd name="connsiteX0" fmla="*/ 1011186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1011186 w 2452841"/>
                  <a:gd name="connsiteY4" fmla="*/ 4896464 h 4925961"/>
                  <a:gd name="connsiteX0" fmla="*/ 775212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775212 w 2452841"/>
                  <a:gd name="connsiteY4" fmla="*/ 4896464 h 4925961"/>
                  <a:gd name="connsiteX0" fmla="*/ 775212 w 3101770"/>
                  <a:gd name="connsiteY0" fmla="*/ 4896464 h 4925961"/>
                  <a:gd name="connsiteX1" fmla="*/ 0 w 3101770"/>
                  <a:gd name="connsiteY1" fmla="*/ 0 h 4925961"/>
                  <a:gd name="connsiteX2" fmla="*/ 1635227 w 3101770"/>
                  <a:gd name="connsiteY2" fmla="*/ 0 h 4925961"/>
                  <a:gd name="connsiteX3" fmla="*/ 3101770 w 3101770"/>
                  <a:gd name="connsiteY3" fmla="*/ 4925961 h 4925961"/>
                  <a:gd name="connsiteX4" fmla="*/ 775212 w 3101770"/>
                  <a:gd name="connsiteY4" fmla="*/ 4896464 h 4925961"/>
                  <a:gd name="connsiteX0" fmla="*/ 804709 w 3131267"/>
                  <a:gd name="connsiteY0" fmla="*/ 4896464 h 4925961"/>
                  <a:gd name="connsiteX1" fmla="*/ 0 w 3131267"/>
                  <a:gd name="connsiteY1" fmla="*/ 88490 h 4925961"/>
                  <a:gd name="connsiteX2" fmla="*/ 1664724 w 3131267"/>
                  <a:gd name="connsiteY2" fmla="*/ 0 h 4925961"/>
                  <a:gd name="connsiteX3" fmla="*/ 3131267 w 3131267"/>
                  <a:gd name="connsiteY3" fmla="*/ 4925961 h 4925961"/>
                  <a:gd name="connsiteX4" fmla="*/ 804709 w 3131267"/>
                  <a:gd name="connsiteY4" fmla="*/ 4896464 h 4925961"/>
                  <a:gd name="connsiteX0" fmla="*/ 804709 w 3721203"/>
                  <a:gd name="connsiteY0" fmla="*/ 4896464 h 4925961"/>
                  <a:gd name="connsiteX1" fmla="*/ 0 w 3721203"/>
                  <a:gd name="connsiteY1" fmla="*/ 88490 h 4925961"/>
                  <a:gd name="connsiteX2" fmla="*/ 1664724 w 3721203"/>
                  <a:gd name="connsiteY2" fmla="*/ 0 h 4925961"/>
                  <a:gd name="connsiteX3" fmla="*/ 3721203 w 3721203"/>
                  <a:gd name="connsiteY3" fmla="*/ 4925961 h 4925961"/>
                  <a:gd name="connsiteX4" fmla="*/ 804709 w 3721203"/>
                  <a:gd name="connsiteY4" fmla="*/ 4896464 h 4925961"/>
                  <a:gd name="connsiteX0" fmla="*/ 804709 w 3691707"/>
                  <a:gd name="connsiteY0" fmla="*/ 4896464 h 4896464"/>
                  <a:gd name="connsiteX1" fmla="*/ 0 w 3691707"/>
                  <a:gd name="connsiteY1" fmla="*/ 88490 h 4896464"/>
                  <a:gd name="connsiteX2" fmla="*/ 1664724 w 3691707"/>
                  <a:gd name="connsiteY2" fmla="*/ 0 h 4896464"/>
                  <a:gd name="connsiteX3" fmla="*/ 3691707 w 3691707"/>
                  <a:gd name="connsiteY3" fmla="*/ 4896464 h 4896464"/>
                  <a:gd name="connsiteX4" fmla="*/ 804709 w 3691707"/>
                  <a:gd name="connsiteY4" fmla="*/ 4896464 h 489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1707" h="4896464">
                    <a:moveTo>
                      <a:pt x="804709" y="4896464"/>
                    </a:moveTo>
                    <a:lnTo>
                      <a:pt x="0" y="88490"/>
                    </a:lnTo>
                    <a:lnTo>
                      <a:pt x="1664724" y="0"/>
                    </a:lnTo>
                    <a:lnTo>
                      <a:pt x="3691707" y="4896464"/>
                    </a:lnTo>
                    <a:lnTo>
                      <a:pt x="804709" y="489646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Pentagon 30"/>
              <p:cNvSpPr/>
              <p:nvPr/>
            </p:nvSpPr>
            <p:spPr>
              <a:xfrm rot="16200000">
                <a:off x="10680412" y="6223083"/>
                <a:ext cx="3036694" cy="1681316"/>
              </a:xfrm>
              <a:prstGeom prst="homePlat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rot="5400000">
              <a:off x="3819297" y="5064919"/>
              <a:ext cx="3685426" cy="11754324"/>
              <a:chOff x="10191749" y="5112110"/>
              <a:chExt cx="4822110" cy="8190935"/>
            </a:xfrm>
          </p:grpSpPr>
          <p:sp>
            <p:nvSpPr>
              <p:cNvPr id="28" name="Trapezoid 33"/>
              <p:cNvSpPr/>
              <p:nvPr/>
            </p:nvSpPr>
            <p:spPr>
              <a:xfrm>
                <a:off x="10191749" y="8539009"/>
                <a:ext cx="4822110" cy="4764036"/>
              </a:xfrm>
              <a:custGeom>
                <a:avLst/>
                <a:gdLst>
                  <a:gd name="connsiteX0" fmla="*/ 0 w 3270455"/>
                  <a:gd name="connsiteY0" fmla="*/ 4925961 h 4925961"/>
                  <a:gd name="connsiteX1" fmla="*/ 817614 w 3270455"/>
                  <a:gd name="connsiteY1" fmla="*/ 0 h 4925961"/>
                  <a:gd name="connsiteX2" fmla="*/ 2452841 w 3270455"/>
                  <a:gd name="connsiteY2" fmla="*/ 0 h 4925961"/>
                  <a:gd name="connsiteX3" fmla="*/ 3270455 w 3270455"/>
                  <a:gd name="connsiteY3" fmla="*/ 4925961 h 4925961"/>
                  <a:gd name="connsiteX4" fmla="*/ 0 w 3270455"/>
                  <a:gd name="connsiteY4" fmla="*/ 4925961 h 4925961"/>
                  <a:gd name="connsiteX0" fmla="*/ 539237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539237 w 2452841"/>
                  <a:gd name="connsiteY4" fmla="*/ 4896464 h 4925961"/>
                  <a:gd name="connsiteX0" fmla="*/ 1011186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1011186 w 2452841"/>
                  <a:gd name="connsiteY4" fmla="*/ 4896464 h 4925961"/>
                  <a:gd name="connsiteX0" fmla="*/ 775212 w 2452841"/>
                  <a:gd name="connsiteY0" fmla="*/ 4896464 h 4925961"/>
                  <a:gd name="connsiteX1" fmla="*/ 0 w 2452841"/>
                  <a:gd name="connsiteY1" fmla="*/ 0 h 4925961"/>
                  <a:gd name="connsiteX2" fmla="*/ 1635227 w 2452841"/>
                  <a:gd name="connsiteY2" fmla="*/ 0 h 4925961"/>
                  <a:gd name="connsiteX3" fmla="*/ 2452841 w 2452841"/>
                  <a:gd name="connsiteY3" fmla="*/ 4925961 h 4925961"/>
                  <a:gd name="connsiteX4" fmla="*/ 775212 w 2452841"/>
                  <a:gd name="connsiteY4" fmla="*/ 4896464 h 4925961"/>
                  <a:gd name="connsiteX0" fmla="*/ 775212 w 3101770"/>
                  <a:gd name="connsiteY0" fmla="*/ 4896464 h 4925961"/>
                  <a:gd name="connsiteX1" fmla="*/ 0 w 3101770"/>
                  <a:gd name="connsiteY1" fmla="*/ 0 h 4925961"/>
                  <a:gd name="connsiteX2" fmla="*/ 1635227 w 3101770"/>
                  <a:gd name="connsiteY2" fmla="*/ 0 h 4925961"/>
                  <a:gd name="connsiteX3" fmla="*/ 3101770 w 3101770"/>
                  <a:gd name="connsiteY3" fmla="*/ 4925961 h 4925961"/>
                  <a:gd name="connsiteX4" fmla="*/ 775212 w 3101770"/>
                  <a:gd name="connsiteY4" fmla="*/ 4896464 h 4925961"/>
                  <a:gd name="connsiteX0" fmla="*/ 804709 w 3131267"/>
                  <a:gd name="connsiteY0" fmla="*/ 4896464 h 4925961"/>
                  <a:gd name="connsiteX1" fmla="*/ 0 w 3131267"/>
                  <a:gd name="connsiteY1" fmla="*/ 88490 h 4925961"/>
                  <a:gd name="connsiteX2" fmla="*/ 1664724 w 3131267"/>
                  <a:gd name="connsiteY2" fmla="*/ 0 h 4925961"/>
                  <a:gd name="connsiteX3" fmla="*/ 3131267 w 3131267"/>
                  <a:gd name="connsiteY3" fmla="*/ 4925961 h 4925961"/>
                  <a:gd name="connsiteX4" fmla="*/ 804709 w 3131267"/>
                  <a:gd name="connsiteY4" fmla="*/ 4896464 h 4925961"/>
                  <a:gd name="connsiteX0" fmla="*/ 804709 w 3721203"/>
                  <a:gd name="connsiteY0" fmla="*/ 4896464 h 4925961"/>
                  <a:gd name="connsiteX1" fmla="*/ 0 w 3721203"/>
                  <a:gd name="connsiteY1" fmla="*/ 88490 h 4925961"/>
                  <a:gd name="connsiteX2" fmla="*/ 1664724 w 3721203"/>
                  <a:gd name="connsiteY2" fmla="*/ 0 h 4925961"/>
                  <a:gd name="connsiteX3" fmla="*/ 3721203 w 3721203"/>
                  <a:gd name="connsiteY3" fmla="*/ 4925961 h 4925961"/>
                  <a:gd name="connsiteX4" fmla="*/ 804709 w 3721203"/>
                  <a:gd name="connsiteY4" fmla="*/ 4896464 h 4925961"/>
                  <a:gd name="connsiteX0" fmla="*/ 804709 w 3691707"/>
                  <a:gd name="connsiteY0" fmla="*/ 4896464 h 4896464"/>
                  <a:gd name="connsiteX1" fmla="*/ 0 w 3691707"/>
                  <a:gd name="connsiteY1" fmla="*/ 88490 h 4896464"/>
                  <a:gd name="connsiteX2" fmla="*/ 1664724 w 3691707"/>
                  <a:gd name="connsiteY2" fmla="*/ 0 h 4896464"/>
                  <a:gd name="connsiteX3" fmla="*/ 3691707 w 3691707"/>
                  <a:gd name="connsiteY3" fmla="*/ 4896464 h 4896464"/>
                  <a:gd name="connsiteX4" fmla="*/ 804709 w 3691707"/>
                  <a:gd name="connsiteY4" fmla="*/ 4896464 h 4896464"/>
                  <a:gd name="connsiteX0" fmla="*/ 1925587 w 4812585"/>
                  <a:gd name="connsiteY0" fmla="*/ 4896464 h 4896464"/>
                  <a:gd name="connsiteX1" fmla="*/ 0 w 4812585"/>
                  <a:gd name="connsiteY1" fmla="*/ 88490 h 4896464"/>
                  <a:gd name="connsiteX2" fmla="*/ 2785602 w 4812585"/>
                  <a:gd name="connsiteY2" fmla="*/ 0 h 4896464"/>
                  <a:gd name="connsiteX3" fmla="*/ 4812585 w 4812585"/>
                  <a:gd name="connsiteY3" fmla="*/ 4896464 h 4896464"/>
                  <a:gd name="connsiteX4" fmla="*/ 1925587 w 4812585"/>
                  <a:gd name="connsiteY4" fmla="*/ 4896464 h 4896464"/>
                  <a:gd name="connsiteX0" fmla="*/ 1925587 w 4812585"/>
                  <a:gd name="connsiteY0" fmla="*/ 4896464 h 4896464"/>
                  <a:gd name="connsiteX1" fmla="*/ 0 w 4812585"/>
                  <a:gd name="connsiteY1" fmla="*/ 88490 h 4896464"/>
                  <a:gd name="connsiteX2" fmla="*/ 1310763 w 4812585"/>
                  <a:gd name="connsiteY2" fmla="*/ 0 h 4896464"/>
                  <a:gd name="connsiteX3" fmla="*/ 4812585 w 4812585"/>
                  <a:gd name="connsiteY3" fmla="*/ 4896464 h 4896464"/>
                  <a:gd name="connsiteX4" fmla="*/ 1925587 w 4812585"/>
                  <a:gd name="connsiteY4" fmla="*/ 4896464 h 4896464"/>
                  <a:gd name="connsiteX0" fmla="*/ 1925587 w 4812585"/>
                  <a:gd name="connsiteY0" fmla="*/ 4896464 h 4896464"/>
                  <a:gd name="connsiteX1" fmla="*/ 0 w 4812585"/>
                  <a:gd name="connsiteY1" fmla="*/ 88490 h 4896464"/>
                  <a:gd name="connsiteX2" fmla="*/ 1310763 w 4812585"/>
                  <a:gd name="connsiteY2" fmla="*/ 0 h 4896464"/>
                  <a:gd name="connsiteX3" fmla="*/ 4812585 w 4812585"/>
                  <a:gd name="connsiteY3" fmla="*/ 4896464 h 4896464"/>
                  <a:gd name="connsiteX4" fmla="*/ 1925587 w 4812585"/>
                  <a:gd name="connsiteY4" fmla="*/ 4896464 h 4896464"/>
                  <a:gd name="connsiteX0" fmla="*/ 1925587 w 4812585"/>
                  <a:gd name="connsiteY0" fmla="*/ 4925961 h 4925961"/>
                  <a:gd name="connsiteX1" fmla="*/ 0 w 4812585"/>
                  <a:gd name="connsiteY1" fmla="*/ 117987 h 4925961"/>
                  <a:gd name="connsiteX2" fmla="*/ 1517240 w 4812585"/>
                  <a:gd name="connsiteY2" fmla="*/ 0 h 4925961"/>
                  <a:gd name="connsiteX3" fmla="*/ 4812585 w 4812585"/>
                  <a:gd name="connsiteY3" fmla="*/ 4925961 h 4925961"/>
                  <a:gd name="connsiteX4" fmla="*/ 1925587 w 4812585"/>
                  <a:gd name="connsiteY4" fmla="*/ 4925961 h 4925961"/>
                  <a:gd name="connsiteX0" fmla="*/ 1925587 w 4812585"/>
                  <a:gd name="connsiteY0" fmla="*/ 4925961 h 4925961"/>
                  <a:gd name="connsiteX1" fmla="*/ 0 w 4812585"/>
                  <a:gd name="connsiteY1" fmla="*/ 117987 h 4925961"/>
                  <a:gd name="connsiteX2" fmla="*/ 1517240 w 4812585"/>
                  <a:gd name="connsiteY2" fmla="*/ 0 h 4925961"/>
                  <a:gd name="connsiteX3" fmla="*/ 4812585 w 4812585"/>
                  <a:gd name="connsiteY3" fmla="*/ 4925961 h 4925961"/>
                  <a:gd name="connsiteX4" fmla="*/ 1925587 w 4812585"/>
                  <a:gd name="connsiteY4" fmla="*/ 4925961 h 4925961"/>
                  <a:gd name="connsiteX0" fmla="*/ 1984580 w 4812585"/>
                  <a:gd name="connsiteY0" fmla="*/ 4896464 h 4925961"/>
                  <a:gd name="connsiteX1" fmla="*/ 0 w 4812585"/>
                  <a:gd name="connsiteY1" fmla="*/ 117987 h 4925961"/>
                  <a:gd name="connsiteX2" fmla="*/ 1517240 w 4812585"/>
                  <a:gd name="connsiteY2" fmla="*/ 0 h 4925961"/>
                  <a:gd name="connsiteX3" fmla="*/ 4812585 w 4812585"/>
                  <a:gd name="connsiteY3" fmla="*/ 4925961 h 4925961"/>
                  <a:gd name="connsiteX4" fmla="*/ 1984580 w 4812585"/>
                  <a:gd name="connsiteY4" fmla="*/ 4896464 h 4925961"/>
                  <a:gd name="connsiteX0" fmla="*/ 1984580 w 4812585"/>
                  <a:gd name="connsiteY0" fmla="*/ 4896464 h 4925961"/>
                  <a:gd name="connsiteX1" fmla="*/ 0 w 4812585"/>
                  <a:gd name="connsiteY1" fmla="*/ 175137 h 4925961"/>
                  <a:gd name="connsiteX2" fmla="*/ 1517240 w 4812585"/>
                  <a:gd name="connsiteY2" fmla="*/ 0 h 4925961"/>
                  <a:gd name="connsiteX3" fmla="*/ 4812585 w 4812585"/>
                  <a:gd name="connsiteY3" fmla="*/ 4925961 h 4925961"/>
                  <a:gd name="connsiteX4" fmla="*/ 1984580 w 4812585"/>
                  <a:gd name="connsiteY4" fmla="*/ 4896464 h 4925961"/>
                  <a:gd name="connsiteX0" fmla="*/ 1984580 w 4812585"/>
                  <a:gd name="connsiteY0" fmla="*/ 4734539 h 4764036"/>
                  <a:gd name="connsiteX1" fmla="*/ 0 w 4812585"/>
                  <a:gd name="connsiteY1" fmla="*/ 13212 h 4764036"/>
                  <a:gd name="connsiteX2" fmla="*/ 1669640 w 4812585"/>
                  <a:gd name="connsiteY2" fmla="*/ 0 h 4764036"/>
                  <a:gd name="connsiteX3" fmla="*/ 4812585 w 4812585"/>
                  <a:gd name="connsiteY3" fmla="*/ 4764036 h 4764036"/>
                  <a:gd name="connsiteX4" fmla="*/ 1984580 w 4812585"/>
                  <a:gd name="connsiteY4" fmla="*/ 4734539 h 4764036"/>
                  <a:gd name="connsiteX0" fmla="*/ 1975055 w 4803060"/>
                  <a:gd name="connsiteY0" fmla="*/ 4740377 h 4769874"/>
                  <a:gd name="connsiteX1" fmla="*/ 0 w 4803060"/>
                  <a:gd name="connsiteY1" fmla="*/ 0 h 4769874"/>
                  <a:gd name="connsiteX2" fmla="*/ 1660115 w 4803060"/>
                  <a:gd name="connsiteY2" fmla="*/ 5838 h 4769874"/>
                  <a:gd name="connsiteX3" fmla="*/ 4803060 w 4803060"/>
                  <a:gd name="connsiteY3" fmla="*/ 4769874 h 4769874"/>
                  <a:gd name="connsiteX4" fmla="*/ 1975055 w 4803060"/>
                  <a:gd name="connsiteY4" fmla="*/ 4740377 h 4769874"/>
                  <a:gd name="connsiteX0" fmla="*/ 1984580 w 4812585"/>
                  <a:gd name="connsiteY0" fmla="*/ 4734539 h 4764036"/>
                  <a:gd name="connsiteX1" fmla="*/ 0 w 4812585"/>
                  <a:gd name="connsiteY1" fmla="*/ 3687 h 4764036"/>
                  <a:gd name="connsiteX2" fmla="*/ 1669640 w 4812585"/>
                  <a:gd name="connsiteY2" fmla="*/ 0 h 4764036"/>
                  <a:gd name="connsiteX3" fmla="*/ 4812585 w 4812585"/>
                  <a:gd name="connsiteY3" fmla="*/ 4764036 h 4764036"/>
                  <a:gd name="connsiteX4" fmla="*/ 1984580 w 4812585"/>
                  <a:gd name="connsiteY4" fmla="*/ 4734539 h 4764036"/>
                  <a:gd name="connsiteX0" fmla="*/ 1994105 w 4822110"/>
                  <a:gd name="connsiteY0" fmla="*/ 4734539 h 4764036"/>
                  <a:gd name="connsiteX1" fmla="*/ 0 w 4822110"/>
                  <a:gd name="connsiteY1" fmla="*/ 13212 h 4764036"/>
                  <a:gd name="connsiteX2" fmla="*/ 1679165 w 4822110"/>
                  <a:gd name="connsiteY2" fmla="*/ 0 h 4764036"/>
                  <a:gd name="connsiteX3" fmla="*/ 4822110 w 4822110"/>
                  <a:gd name="connsiteY3" fmla="*/ 4764036 h 4764036"/>
                  <a:gd name="connsiteX4" fmla="*/ 1994105 w 4822110"/>
                  <a:gd name="connsiteY4" fmla="*/ 4734539 h 4764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22110" h="4764036">
                    <a:moveTo>
                      <a:pt x="1994105" y="4734539"/>
                    </a:moveTo>
                    <a:lnTo>
                      <a:pt x="0" y="13212"/>
                    </a:lnTo>
                    <a:lnTo>
                      <a:pt x="1679165" y="0"/>
                    </a:lnTo>
                    <a:lnTo>
                      <a:pt x="4822110" y="4764036"/>
                    </a:lnTo>
                    <a:lnTo>
                      <a:pt x="1994105" y="473453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entagon 28"/>
              <p:cNvSpPr/>
              <p:nvPr/>
            </p:nvSpPr>
            <p:spPr>
              <a:xfrm rot="16200000">
                <a:off x="9310944" y="6006441"/>
                <a:ext cx="3469977" cy="1681316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-426177" y="2068920"/>
              <a:ext cx="20378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2006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9" name="TextBox 9"/>
            <p:cNvSpPr txBox="1">
              <a:spLocks noChangeArrowheads="1"/>
            </p:cNvSpPr>
            <p:nvPr/>
          </p:nvSpPr>
          <p:spPr bwMode="auto">
            <a:xfrm>
              <a:off x="-426177" y="4388965"/>
              <a:ext cx="20378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2007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-426177" y="6753566"/>
              <a:ext cx="20378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2008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1" name="TextBox 9"/>
            <p:cNvSpPr txBox="1">
              <a:spLocks noChangeArrowheads="1"/>
            </p:cNvSpPr>
            <p:nvPr/>
          </p:nvSpPr>
          <p:spPr bwMode="auto">
            <a:xfrm>
              <a:off x="-428730" y="9068374"/>
              <a:ext cx="20378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2009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2" name="TextBox 9"/>
            <p:cNvSpPr txBox="1">
              <a:spLocks noChangeArrowheads="1"/>
            </p:cNvSpPr>
            <p:nvPr/>
          </p:nvSpPr>
          <p:spPr bwMode="auto">
            <a:xfrm>
              <a:off x="-428731" y="11187976"/>
              <a:ext cx="20378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2011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6327608" y="4180334"/>
              <a:ext cx="16488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24%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4" name="TextBox 9"/>
            <p:cNvSpPr txBox="1">
              <a:spLocks noChangeArrowheads="1"/>
            </p:cNvSpPr>
            <p:nvPr/>
          </p:nvSpPr>
          <p:spPr bwMode="auto">
            <a:xfrm>
              <a:off x="6327608" y="5465817"/>
              <a:ext cx="16488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>
                  <a:solidFill>
                    <a:schemeClr val="bg1"/>
                  </a:solidFill>
                  <a:latin typeface="Bebas Neue" panose="020B0606020202050201" pitchFamily="34" charset="0"/>
                </a:rPr>
                <a:t>3</a:t>
              </a:r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4%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5" name="TextBox 9"/>
            <p:cNvSpPr txBox="1">
              <a:spLocks noChangeArrowheads="1"/>
            </p:cNvSpPr>
            <p:nvPr/>
          </p:nvSpPr>
          <p:spPr bwMode="auto">
            <a:xfrm>
              <a:off x="6327607" y="6782917"/>
              <a:ext cx="16488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>
                  <a:solidFill>
                    <a:schemeClr val="bg1"/>
                  </a:solidFill>
                  <a:latin typeface="Bebas Neue" panose="020B0606020202050201" pitchFamily="34" charset="0"/>
                </a:rPr>
                <a:t>4</a:t>
              </a:r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4%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6" name="TextBox 9"/>
            <p:cNvSpPr txBox="1">
              <a:spLocks noChangeArrowheads="1"/>
            </p:cNvSpPr>
            <p:nvPr/>
          </p:nvSpPr>
          <p:spPr bwMode="auto">
            <a:xfrm>
              <a:off x="6327606" y="8130485"/>
              <a:ext cx="16488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>
                  <a:solidFill>
                    <a:schemeClr val="bg1"/>
                  </a:solidFill>
                  <a:latin typeface="Bebas Neue" panose="020B0606020202050201" pitchFamily="34" charset="0"/>
                </a:rPr>
                <a:t>3</a:t>
              </a:r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4%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6324044" y="9424589"/>
              <a:ext cx="16488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24%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6697610" y="1952913"/>
            <a:ext cx="4767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97611" y="1619150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423290" y="1707034"/>
            <a:ext cx="274320" cy="274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83523" y="2767385"/>
            <a:ext cx="4767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83524" y="2433622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209203" y="2521506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997483" y="3553416"/>
            <a:ext cx="4086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97484" y="321965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723163" y="3307537"/>
            <a:ext cx="274320" cy="2743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731701" y="4327642"/>
            <a:ext cx="4767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31702" y="3993879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6457381" y="4081763"/>
            <a:ext cx="274320" cy="27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090406" y="5125856"/>
            <a:ext cx="4767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90407" y="4792093"/>
            <a:ext cx="28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16086" y="4879977"/>
            <a:ext cx="274320" cy="2743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14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9779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North </a:t>
              </a:r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america</a:t>
              </a:r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 map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14058" y="1903978"/>
            <a:ext cx="6060497" cy="4221726"/>
            <a:chOff x="2652713" y="1085850"/>
            <a:chExt cx="7231062" cy="5037138"/>
          </a:xfrm>
          <a:solidFill>
            <a:schemeClr val="tx2">
              <a:lumMod val="50000"/>
            </a:schemeClr>
          </a:solidFill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9356725" y="2740025"/>
              <a:ext cx="477837" cy="214313"/>
            </a:xfrm>
            <a:custGeom>
              <a:avLst/>
              <a:gdLst>
                <a:gd name="T0" fmla="*/ 126 w 127"/>
                <a:gd name="T1" fmla="*/ 30 h 57"/>
                <a:gd name="T2" fmla="*/ 106 w 127"/>
                <a:gd name="T3" fmla="*/ 46 h 57"/>
                <a:gd name="T4" fmla="*/ 73 w 127"/>
                <a:gd name="T5" fmla="*/ 57 h 57"/>
                <a:gd name="T6" fmla="*/ 33 w 127"/>
                <a:gd name="T7" fmla="*/ 49 h 57"/>
                <a:gd name="T8" fmla="*/ 14 w 127"/>
                <a:gd name="T9" fmla="*/ 41 h 57"/>
                <a:gd name="T10" fmla="*/ 18 w 127"/>
                <a:gd name="T11" fmla="*/ 39 h 57"/>
                <a:gd name="T12" fmla="*/ 20 w 127"/>
                <a:gd name="T13" fmla="*/ 26 h 57"/>
                <a:gd name="T14" fmla="*/ 1 w 127"/>
                <a:gd name="T15" fmla="*/ 24 h 57"/>
                <a:gd name="T16" fmla="*/ 24 w 127"/>
                <a:gd name="T17" fmla="*/ 20 h 57"/>
                <a:gd name="T18" fmla="*/ 22 w 127"/>
                <a:gd name="T19" fmla="*/ 17 h 57"/>
                <a:gd name="T20" fmla="*/ 0 w 127"/>
                <a:gd name="T21" fmla="*/ 7 h 57"/>
                <a:gd name="T22" fmla="*/ 9 w 127"/>
                <a:gd name="T23" fmla="*/ 8 h 57"/>
                <a:gd name="T24" fmla="*/ 9 w 127"/>
                <a:gd name="T25" fmla="*/ 5 h 57"/>
                <a:gd name="T26" fmla="*/ 17 w 127"/>
                <a:gd name="T27" fmla="*/ 0 h 57"/>
                <a:gd name="T28" fmla="*/ 20 w 127"/>
                <a:gd name="T29" fmla="*/ 0 h 57"/>
                <a:gd name="T30" fmla="*/ 23 w 127"/>
                <a:gd name="T31" fmla="*/ 6 h 57"/>
                <a:gd name="T32" fmla="*/ 29 w 127"/>
                <a:gd name="T33" fmla="*/ 15 h 57"/>
                <a:gd name="T34" fmla="*/ 37 w 127"/>
                <a:gd name="T35" fmla="*/ 13 h 57"/>
                <a:gd name="T36" fmla="*/ 37 w 127"/>
                <a:gd name="T37" fmla="*/ 7 h 57"/>
                <a:gd name="T38" fmla="*/ 43 w 127"/>
                <a:gd name="T39" fmla="*/ 11 h 57"/>
                <a:gd name="T40" fmla="*/ 53 w 127"/>
                <a:gd name="T41" fmla="*/ 8 h 57"/>
                <a:gd name="T42" fmla="*/ 59 w 127"/>
                <a:gd name="T43" fmla="*/ 11 h 57"/>
                <a:gd name="T44" fmla="*/ 59 w 127"/>
                <a:gd name="T45" fmla="*/ 7 h 57"/>
                <a:gd name="T46" fmla="*/ 73 w 127"/>
                <a:gd name="T47" fmla="*/ 8 h 57"/>
                <a:gd name="T48" fmla="*/ 88 w 127"/>
                <a:gd name="T49" fmla="*/ 7 h 57"/>
                <a:gd name="T50" fmla="*/ 90 w 127"/>
                <a:gd name="T51" fmla="*/ 0 h 57"/>
                <a:gd name="T52" fmla="*/ 95 w 127"/>
                <a:gd name="T53" fmla="*/ 0 h 57"/>
                <a:gd name="T54" fmla="*/ 103 w 127"/>
                <a:gd name="T55" fmla="*/ 6 h 57"/>
                <a:gd name="T56" fmla="*/ 113 w 127"/>
                <a:gd name="T57" fmla="*/ 4 h 57"/>
                <a:gd name="T58" fmla="*/ 110 w 127"/>
                <a:gd name="T59" fmla="*/ 8 h 57"/>
                <a:gd name="T60" fmla="*/ 127 w 127"/>
                <a:gd name="T61" fmla="*/ 30 h 57"/>
                <a:gd name="T62" fmla="*/ 126 w 127"/>
                <a:gd name="T63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57">
                  <a:moveTo>
                    <a:pt x="126" y="30"/>
                  </a:moveTo>
                  <a:cubicBezTo>
                    <a:pt x="122" y="37"/>
                    <a:pt x="112" y="44"/>
                    <a:pt x="106" y="46"/>
                  </a:cubicBezTo>
                  <a:cubicBezTo>
                    <a:pt x="96" y="50"/>
                    <a:pt x="87" y="57"/>
                    <a:pt x="73" y="57"/>
                  </a:cubicBezTo>
                  <a:cubicBezTo>
                    <a:pt x="56" y="57"/>
                    <a:pt x="45" y="53"/>
                    <a:pt x="33" y="49"/>
                  </a:cubicBezTo>
                  <a:cubicBezTo>
                    <a:pt x="27" y="47"/>
                    <a:pt x="24" y="41"/>
                    <a:pt x="14" y="41"/>
                  </a:cubicBezTo>
                  <a:cubicBezTo>
                    <a:pt x="15" y="40"/>
                    <a:pt x="17" y="39"/>
                    <a:pt x="18" y="39"/>
                  </a:cubicBezTo>
                  <a:cubicBezTo>
                    <a:pt x="18" y="33"/>
                    <a:pt x="19" y="31"/>
                    <a:pt x="20" y="26"/>
                  </a:cubicBezTo>
                  <a:cubicBezTo>
                    <a:pt x="13" y="24"/>
                    <a:pt x="6" y="29"/>
                    <a:pt x="1" y="24"/>
                  </a:cubicBezTo>
                  <a:cubicBezTo>
                    <a:pt x="8" y="24"/>
                    <a:pt x="19" y="22"/>
                    <a:pt x="24" y="20"/>
                  </a:cubicBezTo>
                  <a:cubicBezTo>
                    <a:pt x="23" y="20"/>
                    <a:pt x="22" y="18"/>
                    <a:pt x="22" y="17"/>
                  </a:cubicBezTo>
                  <a:cubicBezTo>
                    <a:pt x="17" y="17"/>
                    <a:pt x="1" y="12"/>
                    <a:pt x="0" y="7"/>
                  </a:cubicBezTo>
                  <a:cubicBezTo>
                    <a:pt x="4" y="6"/>
                    <a:pt x="6" y="7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12" y="5"/>
                    <a:pt x="13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2"/>
                    <a:pt x="22" y="4"/>
                    <a:pt x="23" y="6"/>
                  </a:cubicBezTo>
                  <a:cubicBezTo>
                    <a:pt x="22" y="9"/>
                    <a:pt x="26" y="15"/>
                    <a:pt x="29" y="15"/>
                  </a:cubicBezTo>
                  <a:cubicBezTo>
                    <a:pt x="32" y="15"/>
                    <a:pt x="35" y="13"/>
                    <a:pt x="37" y="13"/>
                  </a:cubicBezTo>
                  <a:cubicBezTo>
                    <a:pt x="36" y="9"/>
                    <a:pt x="36" y="9"/>
                    <a:pt x="37" y="7"/>
                  </a:cubicBezTo>
                  <a:cubicBezTo>
                    <a:pt x="39" y="9"/>
                    <a:pt x="40" y="11"/>
                    <a:pt x="43" y="11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7" y="9"/>
                    <a:pt x="58" y="10"/>
                    <a:pt x="59" y="11"/>
                  </a:cubicBezTo>
                  <a:cubicBezTo>
                    <a:pt x="59" y="10"/>
                    <a:pt x="59" y="8"/>
                    <a:pt x="59" y="7"/>
                  </a:cubicBezTo>
                  <a:cubicBezTo>
                    <a:pt x="66" y="7"/>
                    <a:pt x="69" y="8"/>
                    <a:pt x="73" y="8"/>
                  </a:cubicBezTo>
                  <a:cubicBezTo>
                    <a:pt x="79" y="8"/>
                    <a:pt x="84" y="3"/>
                    <a:pt x="88" y="7"/>
                  </a:cubicBezTo>
                  <a:cubicBezTo>
                    <a:pt x="88" y="3"/>
                    <a:pt x="89" y="2"/>
                    <a:pt x="90" y="0"/>
                  </a:cubicBezTo>
                  <a:cubicBezTo>
                    <a:pt x="93" y="1"/>
                    <a:pt x="93" y="2"/>
                    <a:pt x="95" y="0"/>
                  </a:cubicBezTo>
                  <a:cubicBezTo>
                    <a:pt x="95" y="6"/>
                    <a:pt x="98" y="6"/>
                    <a:pt x="103" y="6"/>
                  </a:cubicBezTo>
                  <a:cubicBezTo>
                    <a:pt x="107" y="6"/>
                    <a:pt x="109" y="4"/>
                    <a:pt x="113" y="4"/>
                  </a:cubicBezTo>
                  <a:cubicBezTo>
                    <a:pt x="112" y="5"/>
                    <a:pt x="110" y="6"/>
                    <a:pt x="110" y="8"/>
                  </a:cubicBezTo>
                  <a:cubicBezTo>
                    <a:pt x="110" y="20"/>
                    <a:pt x="127" y="17"/>
                    <a:pt x="127" y="30"/>
                  </a:cubicBezTo>
                  <a:lnTo>
                    <a:pt x="12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6518275" y="5348288"/>
              <a:ext cx="484187" cy="165100"/>
            </a:xfrm>
            <a:custGeom>
              <a:avLst/>
              <a:gdLst>
                <a:gd name="T0" fmla="*/ 129 w 129"/>
                <a:gd name="T1" fmla="*/ 39 h 44"/>
                <a:gd name="T2" fmla="*/ 113 w 129"/>
                <a:gd name="T3" fmla="*/ 44 h 44"/>
                <a:gd name="T4" fmla="*/ 88 w 129"/>
                <a:gd name="T5" fmla="*/ 41 h 44"/>
                <a:gd name="T6" fmla="*/ 88 w 129"/>
                <a:gd name="T7" fmla="*/ 39 h 44"/>
                <a:gd name="T8" fmla="*/ 92 w 129"/>
                <a:gd name="T9" fmla="*/ 35 h 44"/>
                <a:gd name="T10" fmla="*/ 77 w 129"/>
                <a:gd name="T11" fmla="*/ 25 h 44"/>
                <a:gd name="T12" fmla="*/ 72 w 129"/>
                <a:gd name="T13" fmla="*/ 22 h 44"/>
                <a:gd name="T14" fmla="*/ 63 w 129"/>
                <a:gd name="T15" fmla="*/ 21 h 44"/>
                <a:gd name="T16" fmla="*/ 48 w 129"/>
                <a:gd name="T17" fmla="*/ 15 h 44"/>
                <a:gd name="T18" fmla="*/ 35 w 129"/>
                <a:gd name="T19" fmla="*/ 15 h 44"/>
                <a:gd name="T20" fmla="*/ 34 w 129"/>
                <a:gd name="T21" fmla="*/ 10 h 44"/>
                <a:gd name="T22" fmla="*/ 28 w 129"/>
                <a:gd name="T23" fmla="*/ 8 h 44"/>
                <a:gd name="T24" fmla="*/ 4 w 129"/>
                <a:gd name="T25" fmla="*/ 19 h 44"/>
                <a:gd name="T26" fmla="*/ 0 w 129"/>
                <a:gd name="T27" fmla="*/ 19 h 44"/>
                <a:gd name="T28" fmla="*/ 36 w 129"/>
                <a:gd name="T29" fmla="*/ 0 h 44"/>
                <a:gd name="T30" fmla="*/ 78 w 129"/>
                <a:gd name="T31" fmla="*/ 11 h 44"/>
                <a:gd name="T32" fmla="*/ 86 w 129"/>
                <a:gd name="T33" fmla="*/ 16 h 44"/>
                <a:gd name="T34" fmla="*/ 113 w 129"/>
                <a:gd name="T35" fmla="*/ 27 h 44"/>
                <a:gd name="T36" fmla="*/ 113 w 129"/>
                <a:gd name="T37" fmla="*/ 30 h 44"/>
                <a:gd name="T38" fmla="*/ 119 w 129"/>
                <a:gd name="T39" fmla="*/ 30 h 44"/>
                <a:gd name="T40" fmla="*/ 129 w 129"/>
                <a:gd name="T41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" h="44">
                  <a:moveTo>
                    <a:pt x="129" y="39"/>
                  </a:moveTo>
                  <a:cubicBezTo>
                    <a:pt x="126" y="44"/>
                    <a:pt x="118" y="44"/>
                    <a:pt x="113" y="44"/>
                  </a:cubicBezTo>
                  <a:cubicBezTo>
                    <a:pt x="103" y="44"/>
                    <a:pt x="96" y="41"/>
                    <a:pt x="88" y="41"/>
                  </a:cubicBezTo>
                  <a:cubicBezTo>
                    <a:pt x="88" y="40"/>
                    <a:pt x="88" y="39"/>
                    <a:pt x="88" y="39"/>
                  </a:cubicBezTo>
                  <a:cubicBezTo>
                    <a:pt x="90" y="39"/>
                    <a:pt x="92" y="37"/>
                    <a:pt x="92" y="35"/>
                  </a:cubicBezTo>
                  <a:cubicBezTo>
                    <a:pt x="85" y="32"/>
                    <a:pt x="78" y="32"/>
                    <a:pt x="77" y="25"/>
                  </a:cubicBezTo>
                  <a:cubicBezTo>
                    <a:pt x="74" y="25"/>
                    <a:pt x="74" y="22"/>
                    <a:pt x="72" y="22"/>
                  </a:cubicBezTo>
                  <a:cubicBezTo>
                    <a:pt x="69" y="20"/>
                    <a:pt x="67" y="21"/>
                    <a:pt x="63" y="21"/>
                  </a:cubicBezTo>
                  <a:cubicBezTo>
                    <a:pt x="57" y="21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1"/>
                    <a:pt x="34" y="10"/>
                  </a:cubicBezTo>
                  <a:cubicBezTo>
                    <a:pt x="33" y="8"/>
                    <a:pt x="30" y="8"/>
                    <a:pt x="28" y="8"/>
                  </a:cubicBezTo>
                  <a:cubicBezTo>
                    <a:pt x="20" y="8"/>
                    <a:pt x="8" y="15"/>
                    <a:pt x="4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7"/>
                    <a:pt x="16" y="0"/>
                    <a:pt x="36" y="0"/>
                  </a:cubicBezTo>
                  <a:cubicBezTo>
                    <a:pt x="55" y="0"/>
                    <a:pt x="64" y="11"/>
                    <a:pt x="78" y="11"/>
                  </a:cubicBezTo>
                  <a:cubicBezTo>
                    <a:pt x="81" y="11"/>
                    <a:pt x="85" y="15"/>
                    <a:pt x="86" y="16"/>
                  </a:cubicBezTo>
                  <a:cubicBezTo>
                    <a:pt x="92" y="22"/>
                    <a:pt x="103" y="27"/>
                    <a:pt x="113" y="27"/>
                  </a:cubicBezTo>
                  <a:cubicBezTo>
                    <a:pt x="113" y="28"/>
                    <a:pt x="112" y="29"/>
                    <a:pt x="113" y="30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24" y="32"/>
                    <a:pt x="126" y="38"/>
                    <a:pt x="12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6584950" y="5408613"/>
              <a:ext cx="26987" cy="30163"/>
            </a:xfrm>
            <a:custGeom>
              <a:avLst/>
              <a:gdLst>
                <a:gd name="T0" fmla="*/ 6 w 7"/>
                <a:gd name="T1" fmla="*/ 1 h 8"/>
                <a:gd name="T2" fmla="*/ 6 w 7"/>
                <a:gd name="T3" fmla="*/ 7 h 8"/>
                <a:gd name="T4" fmla="*/ 0 w 7"/>
                <a:gd name="T5" fmla="*/ 7 h 8"/>
                <a:gd name="T6" fmla="*/ 4 w 7"/>
                <a:gd name="T7" fmla="*/ 3 h 8"/>
                <a:gd name="T8" fmla="*/ 4 w 7"/>
                <a:gd name="T9" fmla="*/ 0 h 8"/>
                <a:gd name="T10" fmla="*/ 5 w 7"/>
                <a:gd name="T11" fmla="*/ 0 h 8"/>
                <a:gd name="T12" fmla="*/ 6 w 7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1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829425" y="5573713"/>
              <a:ext cx="79375" cy="38100"/>
            </a:xfrm>
            <a:custGeom>
              <a:avLst/>
              <a:gdLst>
                <a:gd name="T0" fmla="*/ 17 w 21"/>
                <a:gd name="T1" fmla="*/ 3 h 10"/>
                <a:gd name="T2" fmla="*/ 21 w 21"/>
                <a:gd name="T3" fmla="*/ 7 h 10"/>
                <a:gd name="T4" fmla="*/ 7 w 21"/>
                <a:gd name="T5" fmla="*/ 10 h 10"/>
                <a:gd name="T6" fmla="*/ 0 w 21"/>
                <a:gd name="T7" fmla="*/ 3 h 10"/>
                <a:gd name="T8" fmla="*/ 4 w 21"/>
                <a:gd name="T9" fmla="*/ 0 h 10"/>
                <a:gd name="T10" fmla="*/ 18 w 21"/>
                <a:gd name="T11" fmla="*/ 4 h 10"/>
                <a:gd name="T12" fmla="*/ 17 w 21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7" y="3"/>
                  </a:moveTo>
                  <a:cubicBezTo>
                    <a:pt x="20" y="4"/>
                    <a:pt x="21" y="5"/>
                    <a:pt x="21" y="7"/>
                  </a:cubicBezTo>
                  <a:cubicBezTo>
                    <a:pt x="16" y="8"/>
                    <a:pt x="12" y="10"/>
                    <a:pt x="7" y="10"/>
                  </a:cubicBezTo>
                  <a:cubicBezTo>
                    <a:pt x="3" y="10"/>
                    <a:pt x="0" y="7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" y="0"/>
                    <a:pt x="15" y="3"/>
                    <a:pt x="18" y="4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7005638" y="5502275"/>
              <a:ext cx="277812" cy="112713"/>
            </a:xfrm>
            <a:custGeom>
              <a:avLst/>
              <a:gdLst>
                <a:gd name="T0" fmla="*/ 63 w 74"/>
                <a:gd name="T1" fmla="*/ 11 h 30"/>
                <a:gd name="T2" fmla="*/ 74 w 74"/>
                <a:gd name="T3" fmla="*/ 21 h 30"/>
                <a:gd name="T4" fmla="*/ 58 w 74"/>
                <a:gd name="T5" fmla="*/ 21 h 30"/>
                <a:gd name="T6" fmla="*/ 50 w 74"/>
                <a:gd name="T7" fmla="*/ 24 h 30"/>
                <a:gd name="T8" fmla="*/ 46 w 74"/>
                <a:gd name="T9" fmla="*/ 22 h 30"/>
                <a:gd name="T10" fmla="*/ 36 w 74"/>
                <a:gd name="T11" fmla="*/ 30 h 30"/>
                <a:gd name="T12" fmla="*/ 31 w 74"/>
                <a:gd name="T13" fmla="*/ 24 h 30"/>
                <a:gd name="T14" fmla="*/ 11 w 74"/>
                <a:gd name="T15" fmla="*/ 23 h 30"/>
                <a:gd name="T16" fmla="*/ 6 w 74"/>
                <a:gd name="T17" fmla="*/ 23 h 30"/>
                <a:gd name="T18" fmla="*/ 6 w 74"/>
                <a:gd name="T19" fmla="*/ 26 h 30"/>
                <a:gd name="T20" fmla="*/ 0 w 74"/>
                <a:gd name="T21" fmla="*/ 19 h 30"/>
                <a:gd name="T22" fmla="*/ 3 w 74"/>
                <a:gd name="T23" fmla="*/ 18 h 30"/>
                <a:gd name="T24" fmla="*/ 22 w 74"/>
                <a:gd name="T25" fmla="*/ 17 h 30"/>
                <a:gd name="T26" fmla="*/ 19 w 74"/>
                <a:gd name="T27" fmla="*/ 8 h 30"/>
                <a:gd name="T28" fmla="*/ 13 w 74"/>
                <a:gd name="T29" fmla="*/ 3 h 30"/>
                <a:gd name="T30" fmla="*/ 17 w 74"/>
                <a:gd name="T31" fmla="*/ 0 h 30"/>
                <a:gd name="T32" fmla="*/ 27 w 74"/>
                <a:gd name="T33" fmla="*/ 3 h 30"/>
                <a:gd name="T34" fmla="*/ 40 w 74"/>
                <a:gd name="T35" fmla="*/ 1 h 30"/>
                <a:gd name="T36" fmla="*/ 65 w 74"/>
                <a:gd name="T37" fmla="*/ 13 h 30"/>
                <a:gd name="T38" fmla="*/ 63 w 74"/>
                <a:gd name="T3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30">
                  <a:moveTo>
                    <a:pt x="63" y="11"/>
                  </a:moveTo>
                  <a:cubicBezTo>
                    <a:pt x="67" y="15"/>
                    <a:pt x="71" y="16"/>
                    <a:pt x="74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2"/>
                    <a:pt x="54" y="24"/>
                    <a:pt x="50" y="24"/>
                  </a:cubicBezTo>
                  <a:cubicBezTo>
                    <a:pt x="48" y="24"/>
                    <a:pt x="48" y="22"/>
                    <a:pt x="46" y="22"/>
                  </a:cubicBezTo>
                  <a:cubicBezTo>
                    <a:pt x="40" y="22"/>
                    <a:pt x="41" y="30"/>
                    <a:pt x="36" y="30"/>
                  </a:cubicBezTo>
                  <a:cubicBezTo>
                    <a:pt x="32" y="30"/>
                    <a:pt x="33" y="26"/>
                    <a:pt x="31" y="24"/>
                  </a:cubicBezTo>
                  <a:cubicBezTo>
                    <a:pt x="27" y="22"/>
                    <a:pt x="16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6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6" y="8"/>
                    <a:pt x="13" y="6"/>
                    <a:pt x="13" y="3"/>
                  </a:cubicBezTo>
                  <a:cubicBezTo>
                    <a:pt x="13" y="2"/>
                    <a:pt x="16" y="0"/>
                    <a:pt x="17" y="0"/>
                  </a:cubicBezTo>
                  <a:cubicBezTo>
                    <a:pt x="21" y="0"/>
                    <a:pt x="23" y="3"/>
                    <a:pt x="27" y="3"/>
                  </a:cubicBezTo>
                  <a:cubicBezTo>
                    <a:pt x="33" y="3"/>
                    <a:pt x="36" y="1"/>
                    <a:pt x="40" y="1"/>
                  </a:cubicBezTo>
                  <a:cubicBezTo>
                    <a:pt x="54" y="1"/>
                    <a:pt x="57" y="9"/>
                    <a:pt x="65" y="13"/>
                  </a:cubicBez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815138" y="5254625"/>
              <a:ext cx="22225" cy="33338"/>
            </a:xfrm>
            <a:custGeom>
              <a:avLst/>
              <a:gdLst>
                <a:gd name="T0" fmla="*/ 2 w 6"/>
                <a:gd name="T1" fmla="*/ 1 h 9"/>
                <a:gd name="T2" fmla="*/ 6 w 6"/>
                <a:gd name="T3" fmla="*/ 7 h 9"/>
                <a:gd name="T4" fmla="*/ 4 w 6"/>
                <a:gd name="T5" fmla="*/ 9 h 9"/>
                <a:gd name="T6" fmla="*/ 0 w 6"/>
                <a:gd name="T7" fmla="*/ 1 h 9"/>
                <a:gd name="T8" fmla="*/ 2 w 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9">
                  <a:moveTo>
                    <a:pt x="2" y="1"/>
                  </a:moveTo>
                  <a:cubicBezTo>
                    <a:pt x="5" y="1"/>
                    <a:pt x="6" y="4"/>
                    <a:pt x="6" y="7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0" y="9"/>
                    <a:pt x="0" y="4"/>
                    <a:pt x="0" y="1"/>
                  </a:cubicBezTo>
                  <a:cubicBezTo>
                    <a:pt x="0" y="0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6788150" y="5164138"/>
              <a:ext cx="44450" cy="15875"/>
            </a:xfrm>
            <a:custGeom>
              <a:avLst/>
              <a:gdLst>
                <a:gd name="T0" fmla="*/ 0 w 12"/>
                <a:gd name="T1" fmla="*/ 3 h 4"/>
                <a:gd name="T2" fmla="*/ 6 w 12"/>
                <a:gd name="T3" fmla="*/ 0 h 4"/>
                <a:gd name="T4" fmla="*/ 12 w 12"/>
                <a:gd name="T5" fmla="*/ 3 h 4"/>
                <a:gd name="T6" fmla="*/ 0 w 12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1" y="2"/>
                    <a:pt x="12" y="3"/>
                  </a:cubicBezTo>
                  <a:cubicBezTo>
                    <a:pt x="7" y="4"/>
                    <a:pt x="3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6862763" y="5183188"/>
              <a:ext cx="7937" cy="14288"/>
            </a:xfrm>
            <a:custGeom>
              <a:avLst/>
              <a:gdLst>
                <a:gd name="T0" fmla="*/ 2 w 2"/>
                <a:gd name="T1" fmla="*/ 4 h 4"/>
                <a:gd name="T2" fmla="*/ 0 w 2"/>
                <a:gd name="T3" fmla="*/ 0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4"/>
                    <a:pt x="0" y="1"/>
                    <a:pt x="0" y="0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4894263" y="2132013"/>
              <a:ext cx="860425" cy="450850"/>
            </a:xfrm>
            <a:custGeom>
              <a:avLst/>
              <a:gdLst>
                <a:gd name="T0" fmla="*/ 211 w 229"/>
                <a:gd name="T1" fmla="*/ 95 h 120"/>
                <a:gd name="T2" fmla="*/ 206 w 229"/>
                <a:gd name="T3" fmla="*/ 99 h 120"/>
                <a:gd name="T4" fmla="*/ 212 w 229"/>
                <a:gd name="T5" fmla="*/ 103 h 120"/>
                <a:gd name="T6" fmla="*/ 216 w 229"/>
                <a:gd name="T7" fmla="*/ 109 h 120"/>
                <a:gd name="T8" fmla="*/ 192 w 229"/>
                <a:gd name="T9" fmla="*/ 117 h 120"/>
                <a:gd name="T10" fmla="*/ 156 w 229"/>
                <a:gd name="T11" fmla="*/ 103 h 120"/>
                <a:gd name="T12" fmla="*/ 145 w 229"/>
                <a:gd name="T13" fmla="*/ 111 h 120"/>
                <a:gd name="T14" fmla="*/ 113 w 229"/>
                <a:gd name="T15" fmla="*/ 120 h 120"/>
                <a:gd name="T16" fmla="*/ 74 w 229"/>
                <a:gd name="T17" fmla="*/ 120 h 120"/>
                <a:gd name="T18" fmla="*/ 66 w 229"/>
                <a:gd name="T19" fmla="*/ 109 h 120"/>
                <a:gd name="T20" fmla="*/ 42 w 229"/>
                <a:gd name="T21" fmla="*/ 107 h 120"/>
                <a:gd name="T22" fmla="*/ 22 w 229"/>
                <a:gd name="T23" fmla="*/ 92 h 120"/>
                <a:gd name="T24" fmla="*/ 64 w 229"/>
                <a:gd name="T25" fmla="*/ 82 h 120"/>
                <a:gd name="T26" fmla="*/ 78 w 229"/>
                <a:gd name="T27" fmla="*/ 81 h 120"/>
                <a:gd name="T28" fmla="*/ 67 w 229"/>
                <a:gd name="T29" fmla="*/ 76 h 120"/>
                <a:gd name="T30" fmla="*/ 44 w 229"/>
                <a:gd name="T31" fmla="*/ 76 h 120"/>
                <a:gd name="T32" fmla="*/ 11 w 229"/>
                <a:gd name="T33" fmla="*/ 69 h 120"/>
                <a:gd name="T34" fmla="*/ 28 w 229"/>
                <a:gd name="T35" fmla="*/ 59 h 120"/>
                <a:gd name="T36" fmla="*/ 13 w 229"/>
                <a:gd name="T37" fmla="*/ 59 h 120"/>
                <a:gd name="T38" fmla="*/ 0 w 229"/>
                <a:gd name="T39" fmla="*/ 50 h 120"/>
                <a:gd name="T40" fmla="*/ 55 w 229"/>
                <a:gd name="T41" fmla="*/ 13 h 120"/>
                <a:gd name="T42" fmla="*/ 63 w 229"/>
                <a:gd name="T43" fmla="*/ 28 h 120"/>
                <a:gd name="T44" fmla="*/ 76 w 229"/>
                <a:gd name="T45" fmla="*/ 21 h 120"/>
                <a:gd name="T46" fmla="*/ 96 w 229"/>
                <a:gd name="T47" fmla="*/ 34 h 120"/>
                <a:gd name="T48" fmla="*/ 109 w 229"/>
                <a:gd name="T49" fmla="*/ 31 h 120"/>
                <a:gd name="T50" fmla="*/ 107 w 229"/>
                <a:gd name="T51" fmla="*/ 23 h 120"/>
                <a:gd name="T52" fmla="*/ 116 w 229"/>
                <a:gd name="T53" fmla="*/ 23 h 120"/>
                <a:gd name="T54" fmla="*/ 131 w 229"/>
                <a:gd name="T55" fmla="*/ 35 h 120"/>
                <a:gd name="T56" fmla="*/ 138 w 229"/>
                <a:gd name="T57" fmla="*/ 51 h 120"/>
                <a:gd name="T58" fmla="*/ 144 w 229"/>
                <a:gd name="T59" fmla="*/ 48 h 120"/>
                <a:gd name="T60" fmla="*/ 134 w 229"/>
                <a:gd name="T61" fmla="*/ 18 h 120"/>
                <a:gd name="T62" fmla="*/ 141 w 229"/>
                <a:gd name="T63" fmla="*/ 12 h 120"/>
                <a:gd name="T64" fmla="*/ 154 w 229"/>
                <a:gd name="T65" fmla="*/ 12 h 120"/>
                <a:gd name="T66" fmla="*/ 153 w 229"/>
                <a:gd name="T67" fmla="*/ 8 h 120"/>
                <a:gd name="T68" fmla="*/ 166 w 229"/>
                <a:gd name="T69" fmla="*/ 0 h 120"/>
                <a:gd name="T70" fmla="*/ 182 w 229"/>
                <a:gd name="T71" fmla="*/ 10 h 120"/>
                <a:gd name="T72" fmla="*/ 172 w 229"/>
                <a:gd name="T73" fmla="*/ 24 h 120"/>
                <a:gd name="T74" fmla="*/ 184 w 229"/>
                <a:gd name="T75" fmla="*/ 61 h 120"/>
                <a:gd name="T76" fmla="*/ 229 w 229"/>
                <a:gd name="T77" fmla="*/ 91 h 120"/>
                <a:gd name="T78" fmla="*/ 211 w 229"/>
                <a:gd name="T79" fmla="*/ 9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" h="120">
                  <a:moveTo>
                    <a:pt x="211" y="95"/>
                  </a:moveTo>
                  <a:cubicBezTo>
                    <a:pt x="208" y="95"/>
                    <a:pt x="206" y="96"/>
                    <a:pt x="206" y="99"/>
                  </a:cubicBezTo>
                  <a:cubicBezTo>
                    <a:pt x="206" y="103"/>
                    <a:pt x="210" y="103"/>
                    <a:pt x="212" y="103"/>
                  </a:cubicBezTo>
                  <a:cubicBezTo>
                    <a:pt x="213" y="106"/>
                    <a:pt x="215" y="107"/>
                    <a:pt x="216" y="109"/>
                  </a:cubicBezTo>
                  <a:cubicBezTo>
                    <a:pt x="213" y="117"/>
                    <a:pt x="203" y="117"/>
                    <a:pt x="192" y="117"/>
                  </a:cubicBezTo>
                  <a:cubicBezTo>
                    <a:pt x="175" y="117"/>
                    <a:pt x="169" y="103"/>
                    <a:pt x="156" y="103"/>
                  </a:cubicBezTo>
                  <a:cubicBezTo>
                    <a:pt x="148" y="103"/>
                    <a:pt x="151" y="108"/>
                    <a:pt x="145" y="111"/>
                  </a:cubicBezTo>
                  <a:cubicBezTo>
                    <a:pt x="133" y="117"/>
                    <a:pt x="122" y="113"/>
                    <a:pt x="113" y="120"/>
                  </a:cubicBezTo>
                  <a:cubicBezTo>
                    <a:pt x="94" y="120"/>
                    <a:pt x="86" y="120"/>
                    <a:pt x="74" y="120"/>
                  </a:cubicBezTo>
                  <a:cubicBezTo>
                    <a:pt x="66" y="120"/>
                    <a:pt x="71" y="113"/>
                    <a:pt x="66" y="109"/>
                  </a:cubicBezTo>
                  <a:cubicBezTo>
                    <a:pt x="61" y="106"/>
                    <a:pt x="48" y="107"/>
                    <a:pt x="42" y="107"/>
                  </a:cubicBezTo>
                  <a:cubicBezTo>
                    <a:pt x="32" y="107"/>
                    <a:pt x="25" y="97"/>
                    <a:pt x="22" y="92"/>
                  </a:cubicBezTo>
                  <a:cubicBezTo>
                    <a:pt x="32" y="84"/>
                    <a:pt x="46" y="82"/>
                    <a:pt x="64" y="82"/>
                  </a:cubicBezTo>
                  <a:cubicBezTo>
                    <a:pt x="70" y="82"/>
                    <a:pt x="73" y="81"/>
                    <a:pt x="78" y="81"/>
                  </a:cubicBezTo>
                  <a:cubicBezTo>
                    <a:pt x="75" y="79"/>
                    <a:pt x="72" y="76"/>
                    <a:pt x="67" y="76"/>
                  </a:cubicBezTo>
                  <a:cubicBezTo>
                    <a:pt x="59" y="76"/>
                    <a:pt x="49" y="76"/>
                    <a:pt x="44" y="76"/>
                  </a:cubicBezTo>
                  <a:cubicBezTo>
                    <a:pt x="35" y="76"/>
                    <a:pt x="11" y="81"/>
                    <a:pt x="11" y="69"/>
                  </a:cubicBezTo>
                  <a:cubicBezTo>
                    <a:pt x="11" y="59"/>
                    <a:pt x="23" y="62"/>
                    <a:pt x="28" y="59"/>
                  </a:cubicBezTo>
                  <a:cubicBezTo>
                    <a:pt x="21" y="58"/>
                    <a:pt x="19" y="59"/>
                    <a:pt x="13" y="59"/>
                  </a:cubicBezTo>
                  <a:cubicBezTo>
                    <a:pt x="8" y="59"/>
                    <a:pt x="0" y="52"/>
                    <a:pt x="0" y="50"/>
                  </a:cubicBezTo>
                  <a:cubicBezTo>
                    <a:pt x="0" y="29"/>
                    <a:pt x="39" y="13"/>
                    <a:pt x="55" y="13"/>
                  </a:cubicBezTo>
                  <a:cubicBezTo>
                    <a:pt x="61" y="13"/>
                    <a:pt x="61" y="26"/>
                    <a:pt x="63" y="28"/>
                  </a:cubicBezTo>
                  <a:cubicBezTo>
                    <a:pt x="66" y="26"/>
                    <a:pt x="69" y="21"/>
                    <a:pt x="76" y="21"/>
                  </a:cubicBezTo>
                  <a:cubicBezTo>
                    <a:pt x="88" y="21"/>
                    <a:pt x="93" y="26"/>
                    <a:pt x="96" y="34"/>
                  </a:cubicBezTo>
                  <a:cubicBezTo>
                    <a:pt x="100" y="33"/>
                    <a:pt x="104" y="32"/>
                    <a:pt x="109" y="31"/>
                  </a:cubicBezTo>
                  <a:cubicBezTo>
                    <a:pt x="108" y="27"/>
                    <a:pt x="107" y="25"/>
                    <a:pt x="10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22" y="25"/>
                    <a:pt x="128" y="30"/>
                    <a:pt x="131" y="35"/>
                  </a:cubicBezTo>
                  <a:cubicBezTo>
                    <a:pt x="133" y="40"/>
                    <a:pt x="130" y="51"/>
                    <a:pt x="138" y="51"/>
                  </a:cubicBezTo>
                  <a:cubicBezTo>
                    <a:pt x="141" y="51"/>
                    <a:pt x="141" y="49"/>
                    <a:pt x="144" y="48"/>
                  </a:cubicBezTo>
                  <a:cubicBezTo>
                    <a:pt x="140" y="42"/>
                    <a:pt x="134" y="21"/>
                    <a:pt x="134" y="18"/>
                  </a:cubicBezTo>
                  <a:cubicBezTo>
                    <a:pt x="134" y="14"/>
                    <a:pt x="138" y="12"/>
                    <a:pt x="141" y="12"/>
                  </a:cubicBezTo>
                  <a:cubicBezTo>
                    <a:pt x="149" y="12"/>
                    <a:pt x="147" y="15"/>
                    <a:pt x="154" y="12"/>
                  </a:cubicBezTo>
                  <a:cubicBezTo>
                    <a:pt x="153" y="11"/>
                    <a:pt x="153" y="9"/>
                    <a:pt x="153" y="8"/>
                  </a:cubicBezTo>
                  <a:cubicBezTo>
                    <a:pt x="153" y="3"/>
                    <a:pt x="159" y="0"/>
                    <a:pt x="166" y="0"/>
                  </a:cubicBezTo>
                  <a:cubicBezTo>
                    <a:pt x="174" y="0"/>
                    <a:pt x="182" y="3"/>
                    <a:pt x="182" y="10"/>
                  </a:cubicBezTo>
                  <a:cubicBezTo>
                    <a:pt x="182" y="16"/>
                    <a:pt x="172" y="20"/>
                    <a:pt x="172" y="24"/>
                  </a:cubicBezTo>
                  <a:cubicBezTo>
                    <a:pt x="172" y="40"/>
                    <a:pt x="184" y="50"/>
                    <a:pt x="184" y="61"/>
                  </a:cubicBezTo>
                  <a:cubicBezTo>
                    <a:pt x="184" y="75"/>
                    <a:pt x="220" y="85"/>
                    <a:pt x="229" y="91"/>
                  </a:cubicBezTo>
                  <a:cubicBezTo>
                    <a:pt x="221" y="96"/>
                    <a:pt x="219" y="95"/>
                    <a:pt x="21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4579938" y="2055813"/>
              <a:ext cx="476250" cy="323850"/>
            </a:xfrm>
            <a:custGeom>
              <a:avLst/>
              <a:gdLst>
                <a:gd name="T0" fmla="*/ 27 w 127"/>
                <a:gd name="T1" fmla="*/ 81 h 86"/>
                <a:gd name="T2" fmla="*/ 21 w 127"/>
                <a:gd name="T3" fmla="*/ 72 h 86"/>
                <a:gd name="T4" fmla="*/ 0 w 127"/>
                <a:gd name="T5" fmla="*/ 64 h 86"/>
                <a:gd name="T6" fmla="*/ 21 w 127"/>
                <a:gd name="T7" fmla="*/ 21 h 86"/>
                <a:gd name="T8" fmla="*/ 15 w 127"/>
                <a:gd name="T9" fmla="*/ 6 h 86"/>
                <a:gd name="T10" fmla="*/ 41 w 127"/>
                <a:gd name="T11" fmla="*/ 6 h 86"/>
                <a:gd name="T12" fmla="*/ 58 w 127"/>
                <a:gd name="T13" fmla="*/ 3 h 86"/>
                <a:gd name="T14" fmla="*/ 82 w 127"/>
                <a:gd name="T15" fmla="*/ 11 h 86"/>
                <a:gd name="T16" fmla="*/ 97 w 127"/>
                <a:gd name="T17" fmla="*/ 10 h 86"/>
                <a:gd name="T18" fmla="*/ 127 w 127"/>
                <a:gd name="T19" fmla="*/ 29 h 86"/>
                <a:gd name="T20" fmla="*/ 100 w 127"/>
                <a:gd name="T21" fmla="*/ 38 h 86"/>
                <a:gd name="T22" fmla="*/ 67 w 127"/>
                <a:gd name="T23" fmla="*/ 71 h 86"/>
                <a:gd name="T24" fmla="*/ 34 w 127"/>
                <a:gd name="T25" fmla="*/ 86 h 86"/>
                <a:gd name="T26" fmla="*/ 27 w 127"/>
                <a:gd name="T27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" h="86">
                  <a:moveTo>
                    <a:pt x="27" y="81"/>
                  </a:moveTo>
                  <a:cubicBezTo>
                    <a:pt x="25" y="81"/>
                    <a:pt x="22" y="75"/>
                    <a:pt x="21" y="72"/>
                  </a:cubicBezTo>
                  <a:cubicBezTo>
                    <a:pt x="17" y="68"/>
                    <a:pt x="0" y="69"/>
                    <a:pt x="0" y="64"/>
                  </a:cubicBezTo>
                  <a:cubicBezTo>
                    <a:pt x="0" y="49"/>
                    <a:pt x="21" y="37"/>
                    <a:pt x="21" y="21"/>
                  </a:cubicBezTo>
                  <a:cubicBezTo>
                    <a:pt x="21" y="17"/>
                    <a:pt x="15" y="11"/>
                    <a:pt x="15" y="6"/>
                  </a:cubicBezTo>
                  <a:cubicBezTo>
                    <a:pt x="26" y="1"/>
                    <a:pt x="31" y="6"/>
                    <a:pt x="41" y="6"/>
                  </a:cubicBezTo>
                  <a:cubicBezTo>
                    <a:pt x="46" y="6"/>
                    <a:pt x="51" y="0"/>
                    <a:pt x="58" y="3"/>
                  </a:cubicBezTo>
                  <a:cubicBezTo>
                    <a:pt x="68" y="5"/>
                    <a:pt x="72" y="11"/>
                    <a:pt x="82" y="11"/>
                  </a:cubicBezTo>
                  <a:cubicBezTo>
                    <a:pt x="86" y="15"/>
                    <a:pt x="91" y="10"/>
                    <a:pt x="97" y="10"/>
                  </a:cubicBezTo>
                  <a:cubicBezTo>
                    <a:pt x="106" y="10"/>
                    <a:pt x="127" y="19"/>
                    <a:pt x="127" y="29"/>
                  </a:cubicBezTo>
                  <a:cubicBezTo>
                    <a:pt x="127" y="34"/>
                    <a:pt x="104" y="37"/>
                    <a:pt x="100" y="38"/>
                  </a:cubicBezTo>
                  <a:cubicBezTo>
                    <a:pt x="86" y="43"/>
                    <a:pt x="67" y="61"/>
                    <a:pt x="67" y="71"/>
                  </a:cubicBezTo>
                  <a:cubicBezTo>
                    <a:pt x="67" y="75"/>
                    <a:pt x="37" y="86"/>
                    <a:pt x="34" y="86"/>
                  </a:cubicBezTo>
                  <a:cubicBezTo>
                    <a:pt x="31" y="86"/>
                    <a:pt x="29" y="81"/>
                    <a:pt x="27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4959350" y="1838325"/>
              <a:ext cx="574675" cy="239713"/>
            </a:xfrm>
            <a:custGeom>
              <a:avLst/>
              <a:gdLst>
                <a:gd name="T0" fmla="*/ 53 w 153"/>
                <a:gd name="T1" fmla="*/ 64 h 64"/>
                <a:gd name="T2" fmla="*/ 40 w 153"/>
                <a:gd name="T3" fmla="*/ 57 h 64"/>
                <a:gd name="T4" fmla="*/ 53 w 153"/>
                <a:gd name="T5" fmla="*/ 52 h 64"/>
                <a:gd name="T6" fmla="*/ 45 w 153"/>
                <a:gd name="T7" fmla="*/ 42 h 64"/>
                <a:gd name="T8" fmla="*/ 40 w 153"/>
                <a:gd name="T9" fmla="*/ 48 h 64"/>
                <a:gd name="T10" fmla="*/ 22 w 153"/>
                <a:gd name="T11" fmla="*/ 51 h 64"/>
                <a:gd name="T12" fmla="*/ 7 w 153"/>
                <a:gd name="T13" fmla="*/ 48 h 64"/>
                <a:gd name="T14" fmla="*/ 0 w 153"/>
                <a:gd name="T15" fmla="*/ 41 h 64"/>
                <a:gd name="T16" fmla="*/ 0 w 153"/>
                <a:gd name="T17" fmla="*/ 34 h 64"/>
                <a:gd name="T18" fmla="*/ 11 w 153"/>
                <a:gd name="T19" fmla="*/ 30 h 64"/>
                <a:gd name="T20" fmla="*/ 31 w 153"/>
                <a:gd name="T21" fmla="*/ 34 h 64"/>
                <a:gd name="T22" fmla="*/ 11 w 153"/>
                <a:gd name="T23" fmla="*/ 29 h 64"/>
                <a:gd name="T24" fmla="*/ 11 w 153"/>
                <a:gd name="T25" fmla="*/ 22 h 64"/>
                <a:gd name="T26" fmla="*/ 19 w 153"/>
                <a:gd name="T27" fmla="*/ 22 h 64"/>
                <a:gd name="T28" fmla="*/ 38 w 153"/>
                <a:gd name="T29" fmla="*/ 25 h 64"/>
                <a:gd name="T30" fmla="*/ 16 w 153"/>
                <a:gd name="T31" fmla="*/ 21 h 64"/>
                <a:gd name="T32" fmla="*/ 25 w 153"/>
                <a:gd name="T33" fmla="*/ 16 h 64"/>
                <a:gd name="T34" fmla="*/ 36 w 153"/>
                <a:gd name="T35" fmla="*/ 17 h 64"/>
                <a:gd name="T36" fmla="*/ 23 w 153"/>
                <a:gd name="T37" fmla="*/ 11 h 64"/>
                <a:gd name="T38" fmla="*/ 37 w 153"/>
                <a:gd name="T39" fmla="*/ 11 h 64"/>
                <a:gd name="T40" fmla="*/ 45 w 153"/>
                <a:gd name="T41" fmla="*/ 18 h 64"/>
                <a:gd name="T42" fmla="*/ 55 w 153"/>
                <a:gd name="T43" fmla="*/ 18 h 64"/>
                <a:gd name="T44" fmla="*/ 96 w 153"/>
                <a:gd name="T45" fmla="*/ 34 h 64"/>
                <a:gd name="T46" fmla="*/ 106 w 153"/>
                <a:gd name="T47" fmla="*/ 29 h 64"/>
                <a:gd name="T48" fmla="*/ 97 w 153"/>
                <a:gd name="T49" fmla="*/ 28 h 64"/>
                <a:gd name="T50" fmla="*/ 101 w 153"/>
                <a:gd name="T51" fmla="*/ 26 h 64"/>
                <a:gd name="T52" fmla="*/ 101 w 153"/>
                <a:gd name="T53" fmla="*/ 20 h 64"/>
                <a:gd name="T54" fmla="*/ 90 w 153"/>
                <a:gd name="T55" fmla="*/ 14 h 64"/>
                <a:gd name="T56" fmla="*/ 106 w 153"/>
                <a:gd name="T57" fmla="*/ 0 h 64"/>
                <a:gd name="T58" fmla="*/ 114 w 153"/>
                <a:gd name="T59" fmla="*/ 3 h 64"/>
                <a:gd name="T60" fmla="*/ 114 w 153"/>
                <a:gd name="T61" fmla="*/ 8 h 64"/>
                <a:gd name="T62" fmla="*/ 131 w 153"/>
                <a:gd name="T63" fmla="*/ 24 h 64"/>
                <a:gd name="T64" fmla="*/ 143 w 153"/>
                <a:gd name="T65" fmla="*/ 19 h 64"/>
                <a:gd name="T66" fmla="*/ 153 w 153"/>
                <a:gd name="T67" fmla="*/ 30 h 64"/>
                <a:gd name="T68" fmla="*/ 138 w 153"/>
                <a:gd name="T69" fmla="*/ 51 h 64"/>
                <a:gd name="T70" fmla="*/ 110 w 153"/>
                <a:gd name="T71" fmla="*/ 50 h 64"/>
                <a:gd name="T72" fmla="*/ 81 w 153"/>
                <a:gd name="T73" fmla="*/ 57 h 64"/>
                <a:gd name="T74" fmla="*/ 53 w 153"/>
                <a:gd name="T7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64">
                  <a:moveTo>
                    <a:pt x="53" y="64"/>
                  </a:moveTo>
                  <a:cubicBezTo>
                    <a:pt x="47" y="64"/>
                    <a:pt x="40" y="60"/>
                    <a:pt x="40" y="57"/>
                  </a:cubicBezTo>
                  <a:cubicBezTo>
                    <a:pt x="40" y="51"/>
                    <a:pt x="47" y="52"/>
                    <a:pt x="53" y="52"/>
                  </a:cubicBezTo>
                  <a:cubicBezTo>
                    <a:pt x="50" y="48"/>
                    <a:pt x="46" y="46"/>
                    <a:pt x="45" y="42"/>
                  </a:cubicBezTo>
                  <a:cubicBezTo>
                    <a:pt x="42" y="42"/>
                    <a:pt x="40" y="45"/>
                    <a:pt x="40" y="48"/>
                  </a:cubicBezTo>
                  <a:cubicBezTo>
                    <a:pt x="33" y="48"/>
                    <a:pt x="27" y="51"/>
                    <a:pt x="22" y="51"/>
                  </a:cubicBezTo>
                  <a:cubicBezTo>
                    <a:pt x="16" y="51"/>
                    <a:pt x="10" y="48"/>
                    <a:pt x="7" y="48"/>
                  </a:cubicBezTo>
                  <a:cubicBezTo>
                    <a:pt x="3" y="48"/>
                    <a:pt x="0" y="45"/>
                    <a:pt x="0" y="41"/>
                  </a:cubicBezTo>
                  <a:cubicBezTo>
                    <a:pt x="0" y="37"/>
                    <a:pt x="2" y="38"/>
                    <a:pt x="0" y="34"/>
                  </a:cubicBezTo>
                  <a:cubicBezTo>
                    <a:pt x="5" y="34"/>
                    <a:pt x="7" y="30"/>
                    <a:pt x="11" y="30"/>
                  </a:cubicBezTo>
                  <a:cubicBezTo>
                    <a:pt x="20" y="30"/>
                    <a:pt x="24" y="34"/>
                    <a:pt x="31" y="34"/>
                  </a:cubicBezTo>
                  <a:cubicBezTo>
                    <a:pt x="23" y="34"/>
                    <a:pt x="17" y="31"/>
                    <a:pt x="11" y="29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5" y="22"/>
                    <a:pt x="19" y="22"/>
                    <a:pt x="19" y="22"/>
                  </a:cubicBezTo>
                  <a:cubicBezTo>
                    <a:pt x="20" y="22"/>
                    <a:pt x="34" y="25"/>
                    <a:pt x="38" y="25"/>
                  </a:cubicBezTo>
                  <a:cubicBezTo>
                    <a:pt x="30" y="24"/>
                    <a:pt x="22" y="24"/>
                    <a:pt x="16" y="21"/>
                  </a:cubicBezTo>
                  <a:cubicBezTo>
                    <a:pt x="18" y="18"/>
                    <a:pt x="22" y="16"/>
                    <a:pt x="25" y="16"/>
                  </a:cubicBezTo>
                  <a:cubicBezTo>
                    <a:pt x="31" y="16"/>
                    <a:pt x="32" y="17"/>
                    <a:pt x="36" y="17"/>
                  </a:cubicBezTo>
                  <a:cubicBezTo>
                    <a:pt x="31" y="17"/>
                    <a:pt x="23" y="17"/>
                    <a:pt x="23" y="11"/>
                  </a:cubicBezTo>
                  <a:cubicBezTo>
                    <a:pt x="31" y="10"/>
                    <a:pt x="33" y="11"/>
                    <a:pt x="37" y="11"/>
                  </a:cubicBezTo>
                  <a:cubicBezTo>
                    <a:pt x="39" y="11"/>
                    <a:pt x="44" y="13"/>
                    <a:pt x="45" y="18"/>
                  </a:cubicBezTo>
                  <a:cubicBezTo>
                    <a:pt x="50" y="18"/>
                    <a:pt x="54" y="18"/>
                    <a:pt x="55" y="18"/>
                  </a:cubicBezTo>
                  <a:cubicBezTo>
                    <a:pt x="68" y="18"/>
                    <a:pt x="77" y="34"/>
                    <a:pt x="96" y="34"/>
                  </a:cubicBezTo>
                  <a:cubicBezTo>
                    <a:pt x="102" y="34"/>
                    <a:pt x="104" y="33"/>
                    <a:pt x="106" y="29"/>
                  </a:cubicBezTo>
                  <a:cubicBezTo>
                    <a:pt x="101" y="29"/>
                    <a:pt x="99" y="28"/>
                    <a:pt x="97" y="28"/>
                  </a:cubicBezTo>
                  <a:cubicBezTo>
                    <a:pt x="97" y="27"/>
                    <a:pt x="100" y="26"/>
                    <a:pt x="101" y="26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98" y="20"/>
                    <a:pt x="90" y="17"/>
                    <a:pt x="90" y="14"/>
                  </a:cubicBezTo>
                  <a:cubicBezTo>
                    <a:pt x="90" y="7"/>
                    <a:pt x="102" y="3"/>
                    <a:pt x="106" y="0"/>
                  </a:cubicBezTo>
                  <a:cubicBezTo>
                    <a:pt x="109" y="1"/>
                    <a:pt x="111" y="3"/>
                    <a:pt x="114" y="3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4" y="15"/>
                    <a:pt x="123" y="24"/>
                    <a:pt x="131" y="24"/>
                  </a:cubicBezTo>
                  <a:cubicBezTo>
                    <a:pt x="135" y="24"/>
                    <a:pt x="137" y="19"/>
                    <a:pt x="143" y="19"/>
                  </a:cubicBezTo>
                  <a:cubicBezTo>
                    <a:pt x="148" y="19"/>
                    <a:pt x="153" y="25"/>
                    <a:pt x="153" y="30"/>
                  </a:cubicBezTo>
                  <a:cubicBezTo>
                    <a:pt x="153" y="36"/>
                    <a:pt x="142" y="49"/>
                    <a:pt x="138" y="51"/>
                  </a:cubicBezTo>
                  <a:cubicBezTo>
                    <a:pt x="136" y="51"/>
                    <a:pt x="110" y="48"/>
                    <a:pt x="110" y="50"/>
                  </a:cubicBezTo>
                  <a:cubicBezTo>
                    <a:pt x="110" y="51"/>
                    <a:pt x="82" y="57"/>
                    <a:pt x="81" y="57"/>
                  </a:cubicBezTo>
                  <a:cubicBezTo>
                    <a:pt x="72" y="61"/>
                    <a:pt x="63" y="64"/>
                    <a:pt x="5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4876800" y="1920875"/>
              <a:ext cx="77787" cy="60325"/>
            </a:xfrm>
            <a:custGeom>
              <a:avLst/>
              <a:gdLst>
                <a:gd name="T0" fmla="*/ 8 w 21"/>
                <a:gd name="T1" fmla="*/ 16 h 16"/>
                <a:gd name="T2" fmla="*/ 0 w 21"/>
                <a:gd name="T3" fmla="*/ 10 h 16"/>
                <a:gd name="T4" fmla="*/ 21 w 21"/>
                <a:gd name="T5" fmla="*/ 0 h 16"/>
                <a:gd name="T6" fmla="*/ 8 w 21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3"/>
                    <a:pt x="0" y="10"/>
                  </a:cubicBezTo>
                  <a:cubicBezTo>
                    <a:pt x="0" y="3"/>
                    <a:pt x="17" y="0"/>
                    <a:pt x="21" y="0"/>
                  </a:cubicBezTo>
                  <a:cubicBezTo>
                    <a:pt x="20" y="6"/>
                    <a:pt x="13" y="16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086350" y="1838325"/>
              <a:ext cx="57150" cy="22225"/>
            </a:xfrm>
            <a:custGeom>
              <a:avLst/>
              <a:gdLst>
                <a:gd name="T0" fmla="*/ 5 w 15"/>
                <a:gd name="T1" fmla="*/ 6 h 6"/>
                <a:gd name="T2" fmla="*/ 0 w 15"/>
                <a:gd name="T3" fmla="*/ 0 h 6"/>
                <a:gd name="T4" fmla="*/ 15 w 15"/>
                <a:gd name="T5" fmla="*/ 0 h 6"/>
                <a:gd name="T6" fmla="*/ 15 w 15"/>
                <a:gd name="T7" fmla="*/ 6 h 6"/>
                <a:gd name="T8" fmla="*/ 5 w 1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5" y="6"/>
                  </a:moveTo>
                  <a:cubicBezTo>
                    <a:pt x="3" y="6"/>
                    <a:pt x="0" y="4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6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714875" y="1763713"/>
              <a:ext cx="327025" cy="184150"/>
            </a:xfrm>
            <a:custGeom>
              <a:avLst/>
              <a:gdLst>
                <a:gd name="T0" fmla="*/ 87 w 87"/>
                <a:gd name="T1" fmla="*/ 8 h 49"/>
                <a:gd name="T2" fmla="*/ 81 w 87"/>
                <a:gd name="T3" fmla="*/ 15 h 49"/>
                <a:gd name="T4" fmla="*/ 85 w 87"/>
                <a:gd name="T5" fmla="*/ 24 h 49"/>
                <a:gd name="T6" fmla="*/ 66 w 87"/>
                <a:gd name="T7" fmla="*/ 38 h 49"/>
                <a:gd name="T8" fmla="*/ 55 w 87"/>
                <a:gd name="T9" fmla="*/ 26 h 49"/>
                <a:gd name="T10" fmla="*/ 40 w 87"/>
                <a:gd name="T11" fmla="*/ 39 h 49"/>
                <a:gd name="T12" fmla="*/ 31 w 87"/>
                <a:gd name="T13" fmla="*/ 49 h 49"/>
                <a:gd name="T14" fmla="*/ 24 w 87"/>
                <a:gd name="T15" fmla="*/ 42 h 49"/>
                <a:gd name="T16" fmla="*/ 12 w 87"/>
                <a:gd name="T17" fmla="*/ 42 h 49"/>
                <a:gd name="T18" fmla="*/ 4 w 87"/>
                <a:gd name="T19" fmla="*/ 46 h 49"/>
                <a:gd name="T20" fmla="*/ 0 w 87"/>
                <a:gd name="T21" fmla="*/ 39 h 49"/>
                <a:gd name="T22" fmla="*/ 9 w 87"/>
                <a:gd name="T23" fmla="*/ 31 h 49"/>
                <a:gd name="T24" fmla="*/ 30 w 87"/>
                <a:gd name="T25" fmla="*/ 23 h 49"/>
                <a:gd name="T26" fmla="*/ 53 w 87"/>
                <a:gd name="T27" fmla="*/ 6 h 49"/>
                <a:gd name="T28" fmla="*/ 61 w 87"/>
                <a:gd name="T29" fmla="*/ 7 h 49"/>
                <a:gd name="T30" fmla="*/ 87 w 87"/>
                <a:gd name="T3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49">
                  <a:moveTo>
                    <a:pt x="87" y="8"/>
                  </a:moveTo>
                  <a:cubicBezTo>
                    <a:pt x="87" y="11"/>
                    <a:pt x="84" y="14"/>
                    <a:pt x="81" y="15"/>
                  </a:cubicBezTo>
                  <a:cubicBezTo>
                    <a:pt x="82" y="20"/>
                    <a:pt x="85" y="20"/>
                    <a:pt x="85" y="24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59" y="38"/>
                    <a:pt x="59" y="28"/>
                    <a:pt x="55" y="26"/>
                  </a:cubicBezTo>
                  <a:cubicBezTo>
                    <a:pt x="54" y="33"/>
                    <a:pt x="48" y="40"/>
                    <a:pt x="40" y="39"/>
                  </a:cubicBezTo>
                  <a:cubicBezTo>
                    <a:pt x="39" y="44"/>
                    <a:pt x="36" y="49"/>
                    <a:pt x="31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3" y="43"/>
                    <a:pt x="0" y="41"/>
                    <a:pt x="0" y="39"/>
                  </a:cubicBezTo>
                  <a:cubicBezTo>
                    <a:pt x="0" y="38"/>
                    <a:pt x="8" y="32"/>
                    <a:pt x="9" y="31"/>
                  </a:cubicBezTo>
                  <a:cubicBezTo>
                    <a:pt x="16" y="28"/>
                    <a:pt x="23" y="27"/>
                    <a:pt x="30" y="23"/>
                  </a:cubicBezTo>
                  <a:cubicBezTo>
                    <a:pt x="39" y="18"/>
                    <a:pt x="41" y="6"/>
                    <a:pt x="53" y="6"/>
                  </a:cubicBezTo>
                  <a:cubicBezTo>
                    <a:pt x="56" y="6"/>
                    <a:pt x="57" y="7"/>
                    <a:pt x="61" y="7"/>
                  </a:cubicBezTo>
                  <a:cubicBezTo>
                    <a:pt x="61" y="7"/>
                    <a:pt x="87" y="0"/>
                    <a:pt x="8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5149850" y="1646238"/>
              <a:ext cx="188912" cy="60325"/>
            </a:xfrm>
            <a:custGeom>
              <a:avLst/>
              <a:gdLst>
                <a:gd name="T0" fmla="*/ 20 w 50"/>
                <a:gd name="T1" fmla="*/ 16 h 16"/>
                <a:gd name="T2" fmla="*/ 9 w 50"/>
                <a:gd name="T3" fmla="*/ 12 h 16"/>
                <a:gd name="T4" fmla="*/ 0 w 50"/>
                <a:gd name="T5" fmla="*/ 16 h 16"/>
                <a:gd name="T6" fmla="*/ 32 w 50"/>
                <a:gd name="T7" fmla="*/ 0 h 16"/>
                <a:gd name="T8" fmla="*/ 50 w 50"/>
                <a:gd name="T9" fmla="*/ 11 h 16"/>
                <a:gd name="T10" fmla="*/ 39 w 50"/>
                <a:gd name="T11" fmla="*/ 16 h 16"/>
                <a:gd name="T12" fmla="*/ 20 w 5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6">
                  <a:moveTo>
                    <a:pt x="20" y="16"/>
                  </a:moveTo>
                  <a:cubicBezTo>
                    <a:pt x="15" y="16"/>
                    <a:pt x="13" y="12"/>
                    <a:pt x="9" y="12"/>
                  </a:cubicBezTo>
                  <a:cubicBezTo>
                    <a:pt x="5" y="12"/>
                    <a:pt x="4" y="15"/>
                    <a:pt x="0" y="16"/>
                  </a:cubicBezTo>
                  <a:cubicBezTo>
                    <a:pt x="0" y="10"/>
                    <a:pt x="26" y="0"/>
                    <a:pt x="32" y="0"/>
                  </a:cubicBezTo>
                  <a:cubicBezTo>
                    <a:pt x="41" y="0"/>
                    <a:pt x="49" y="6"/>
                    <a:pt x="50" y="11"/>
                  </a:cubicBezTo>
                  <a:cubicBezTo>
                    <a:pt x="47" y="13"/>
                    <a:pt x="44" y="16"/>
                    <a:pt x="39" y="16"/>
                  </a:cubicBezTo>
                  <a:cubicBezTo>
                    <a:pt x="27" y="16"/>
                    <a:pt x="29" y="16"/>
                    <a:pt x="2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5157788" y="1714500"/>
              <a:ext cx="161925" cy="85725"/>
            </a:xfrm>
            <a:custGeom>
              <a:avLst/>
              <a:gdLst>
                <a:gd name="T0" fmla="*/ 37 w 43"/>
                <a:gd name="T1" fmla="*/ 9 h 23"/>
                <a:gd name="T2" fmla="*/ 13 w 43"/>
                <a:gd name="T3" fmla="*/ 23 h 23"/>
                <a:gd name="T4" fmla="*/ 0 w 43"/>
                <a:gd name="T5" fmla="*/ 11 h 23"/>
                <a:gd name="T6" fmla="*/ 35 w 43"/>
                <a:gd name="T7" fmla="*/ 0 h 23"/>
                <a:gd name="T8" fmla="*/ 43 w 43"/>
                <a:gd name="T9" fmla="*/ 4 h 23"/>
                <a:gd name="T10" fmla="*/ 24 w 43"/>
                <a:gd name="T11" fmla="*/ 9 h 23"/>
                <a:gd name="T12" fmla="*/ 37 w 43"/>
                <a:gd name="T1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3">
                  <a:moveTo>
                    <a:pt x="37" y="9"/>
                  </a:moveTo>
                  <a:cubicBezTo>
                    <a:pt x="37" y="19"/>
                    <a:pt x="23" y="23"/>
                    <a:pt x="13" y="23"/>
                  </a:cubicBezTo>
                  <a:cubicBezTo>
                    <a:pt x="7" y="23"/>
                    <a:pt x="0" y="15"/>
                    <a:pt x="0" y="11"/>
                  </a:cubicBezTo>
                  <a:cubicBezTo>
                    <a:pt x="0" y="1"/>
                    <a:pt x="26" y="0"/>
                    <a:pt x="35" y="0"/>
                  </a:cubicBezTo>
                  <a:cubicBezTo>
                    <a:pt x="40" y="0"/>
                    <a:pt x="42" y="2"/>
                    <a:pt x="43" y="4"/>
                  </a:cubicBezTo>
                  <a:cubicBezTo>
                    <a:pt x="38" y="8"/>
                    <a:pt x="31" y="9"/>
                    <a:pt x="24" y="9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5078413" y="1698625"/>
              <a:ext cx="53975" cy="68263"/>
            </a:xfrm>
            <a:custGeom>
              <a:avLst/>
              <a:gdLst>
                <a:gd name="T0" fmla="*/ 14 w 14"/>
                <a:gd name="T1" fmla="*/ 13 h 18"/>
                <a:gd name="T2" fmla="*/ 8 w 14"/>
                <a:gd name="T3" fmla="*/ 18 h 18"/>
                <a:gd name="T4" fmla="*/ 0 w 14"/>
                <a:gd name="T5" fmla="*/ 11 h 18"/>
                <a:gd name="T6" fmla="*/ 14 w 14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8">
                  <a:moveTo>
                    <a:pt x="14" y="13"/>
                  </a:moveTo>
                  <a:cubicBezTo>
                    <a:pt x="13" y="15"/>
                    <a:pt x="11" y="18"/>
                    <a:pt x="8" y="18"/>
                  </a:cubicBezTo>
                  <a:cubicBezTo>
                    <a:pt x="4" y="18"/>
                    <a:pt x="0" y="13"/>
                    <a:pt x="0" y="11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5683250" y="2127250"/>
              <a:ext cx="277812" cy="230188"/>
            </a:xfrm>
            <a:custGeom>
              <a:avLst/>
              <a:gdLst>
                <a:gd name="T0" fmla="*/ 65 w 74"/>
                <a:gd name="T1" fmla="*/ 23 h 61"/>
                <a:gd name="T2" fmla="*/ 64 w 74"/>
                <a:gd name="T3" fmla="*/ 29 h 61"/>
                <a:gd name="T4" fmla="*/ 74 w 74"/>
                <a:gd name="T5" fmla="*/ 32 h 61"/>
                <a:gd name="T6" fmla="*/ 57 w 74"/>
                <a:gd name="T7" fmla="*/ 54 h 61"/>
                <a:gd name="T8" fmla="*/ 48 w 74"/>
                <a:gd name="T9" fmla="*/ 61 h 61"/>
                <a:gd name="T10" fmla="*/ 38 w 74"/>
                <a:gd name="T11" fmla="*/ 53 h 61"/>
                <a:gd name="T12" fmla="*/ 0 w 74"/>
                <a:gd name="T13" fmla="*/ 30 h 61"/>
                <a:gd name="T14" fmla="*/ 0 w 74"/>
                <a:gd name="T15" fmla="*/ 23 h 61"/>
                <a:gd name="T16" fmla="*/ 20 w 74"/>
                <a:gd name="T17" fmla="*/ 28 h 61"/>
                <a:gd name="T18" fmla="*/ 26 w 74"/>
                <a:gd name="T19" fmla="*/ 28 h 61"/>
                <a:gd name="T20" fmla="*/ 26 w 74"/>
                <a:gd name="T21" fmla="*/ 16 h 61"/>
                <a:gd name="T22" fmla="*/ 12 w 74"/>
                <a:gd name="T23" fmla="*/ 11 h 61"/>
                <a:gd name="T24" fmla="*/ 15 w 74"/>
                <a:gd name="T25" fmla="*/ 7 h 61"/>
                <a:gd name="T26" fmla="*/ 41 w 74"/>
                <a:gd name="T27" fmla="*/ 2 h 61"/>
                <a:gd name="T28" fmla="*/ 59 w 74"/>
                <a:gd name="T29" fmla="*/ 2 h 61"/>
                <a:gd name="T30" fmla="*/ 63 w 74"/>
                <a:gd name="T31" fmla="*/ 6 h 61"/>
                <a:gd name="T32" fmla="*/ 49 w 74"/>
                <a:gd name="T33" fmla="*/ 22 h 61"/>
                <a:gd name="T34" fmla="*/ 65 w 74"/>
                <a:gd name="T35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61">
                  <a:moveTo>
                    <a:pt x="65" y="23"/>
                  </a:moveTo>
                  <a:cubicBezTo>
                    <a:pt x="65" y="29"/>
                    <a:pt x="64" y="25"/>
                    <a:pt x="64" y="29"/>
                  </a:cubicBezTo>
                  <a:cubicBezTo>
                    <a:pt x="66" y="30"/>
                    <a:pt x="71" y="31"/>
                    <a:pt x="74" y="32"/>
                  </a:cubicBezTo>
                  <a:cubicBezTo>
                    <a:pt x="72" y="55"/>
                    <a:pt x="71" y="49"/>
                    <a:pt x="57" y="54"/>
                  </a:cubicBezTo>
                  <a:cubicBezTo>
                    <a:pt x="53" y="56"/>
                    <a:pt x="52" y="61"/>
                    <a:pt x="48" y="61"/>
                  </a:cubicBezTo>
                  <a:cubicBezTo>
                    <a:pt x="42" y="61"/>
                    <a:pt x="41" y="56"/>
                    <a:pt x="38" y="53"/>
                  </a:cubicBezTo>
                  <a:cubicBezTo>
                    <a:pt x="26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6" y="28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0" y="15"/>
                    <a:pt x="12" y="16"/>
                    <a:pt x="12" y="11"/>
                  </a:cubicBezTo>
                  <a:cubicBezTo>
                    <a:pt x="12" y="9"/>
                    <a:pt x="15" y="9"/>
                    <a:pt x="15" y="7"/>
                  </a:cubicBezTo>
                  <a:cubicBezTo>
                    <a:pt x="22" y="0"/>
                    <a:pt x="32" y="2"/>
                    <a:pt x="41" y="2"/>
                  </a:cubicBezTo>
                  <a:cubicBezTo>
                    <a:pt x="49" y="2"/>
                    <a:pt x="59" y="2"/>
                    <a:pt x="59" y="2"/>
                  </a:cubicBezTo>
                  <a:cubicBezTo>
                    <a:pt x="60" y="2"/>
                    <a:pt x="63" y="4"/>
                    <a:pt x="63" y="6"/>
                  </a:cubicBezTo>
                  <a:cubicBezTo>
                    <a:pt x="63" y="15"/>
                    <a:pt x="52" y="19"/>
                    <a:pt x="49" y="22"/>
                  </a:cubicBezTo>
                  <a:cubicBezTo>
                    <a:pt x="53" y="22"/>
                    <a:pt x="65" y="18"/>
                    <a:pt x="6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5581650" y="1857375"/>
              <a:ext cx="312737" cy="165100"/>
            </a:xfrm>
            <a:custGeom>
              <a:avLst/>
              <a:gdLst>
                <a:gd name="T0" fmla="*/ 4 w 83"/>
                <a:gd name="T1" fmla="*/ 11 h 44"/>
                <a:gd name="T2" fmla="*/ 0 w 83"/>
                <a:gd name="T3" fmla="*/ 2 h 44"/>
                <a:gd name="T4" fmla="*/ 5 w 83"/>
                <a:gd name="T5" fmla="*/ 2 h 44"/>
                <a:gd name="T6" fmla="*/ 38 w 83"/>
                <a:gd name="T7" fmla="*/ 20 h 44"/>
                <a:gd name="T8" fmla="*/ 29 w 83"/>
                <a:gd name="T9" fmla="*/ 13 h 44"/>
                <a:gd name="T10" fmla="*/ 29 w 83"/>
                <a:gd name="T11" fmla="*/ 8 h 44"/>
                <a:gd name="T12" fmla="*/ 53 w 83"/>
                <a:gd name="T13" fmla="*/ 17 h 44"/>
                <a:gd name="T14" fmla="*/ 53 w 83"/>
                <a:gd name="T15" fmla="*/ 8 h 44"/>
                <a:gd name="T16" fmla="*/ 38 w 83"/>
                <a:gd name="T17" fmla="*/ 2 h 44"/>
                <a:gd name="T18" fmla="*/ 46 w 83"/>
                <a:gd name="T19" fmla="*/ 1 h 44"/>
                <a:gd name="T20" fmla="*/ 65 w 83"/>
                <a:gd name="T21" fmla="*/ 5 h 44"/>
                <a:gd name="T22" fmla="*/ 74 w 83"/>
                <a:gd name="T23" fmla="*/ 2 h 44"/>
                <a:gd name="T24" fmla="*/ 83 w 83"/>
                <a:gd name="T25" fmla="*/ 13 h 44"/>
                <a:gd name="T26" fmla="*/ 79 w 83"/>
                <a:gd name="T27" fmla="*/ 40 h 44"/>
                <a:gd name="T28" fmla="*/ 62 w 83"/>
                <a:gd name="T29" fmla="*/ 43 h 44"/>
                <a:gd name="T30" fmla="*/ 48 w 83"/>
                <a:gd name="T31" fmla="*/ 40 h 44"/>
                <a:gd name="T32" fmla="*/ 51 w 83"/>
                <a:gd name="T33" fmla="*/ 36 h 44"/>
                <a:gd name="T34" fmla="*/ 51 w 83"/>
                <a:gd name="T35" fmla="*/ 32 h 44"/>
                <a:gd name="T36" fmla="*/ 62 w 83"/>
                <a:gd name="T37" fmla="*/ 25 h 44"/>
                <a:gd name="T38" fmla="*/ 57 w 83"/>
                <a:gd name="T39" fmla="*/ 24 h 44"/>
                <a:gd name="T40" fmla="*/ 25 w 83"/>
                <a:gd name="T41" fmla="*/ 28 h 44"/>
                <a:gd name="T42" fmla="*/ 20 w 83"/>
                <a:gd name="T43" fmla="*/ 23 h 44"/>
                <a:gd name="T44" fmla="*/ 13 w 83"/>
                <a:gd name="T45" fmla="*/ 23 h 44"/>
                <a:gd name="T46" fmla="*/ 12 w 83"/>
                <a:gd name="T47" fmla="*/ 19 h 44"/>
                <a:gd name="T48" fmla="*/ 1 w 83"/>
                <a:gd name="T49" fmla="*/ 14 h 44"/>
                <a:gd name="T50" fmla="*/ 1 w 83"/>
                <a:gd name="T51" fmla="*/ 6 h 44"/>
                <a:gd name="T52" fmla="*/ 4 w 83"/>
                <a:gd name="T53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" h="44">
                  <a:moveTo>
                    <a:pt x="4" y="11"/>
                  </a:moveTo>
                  <a:cubicBezTo>
                    <a:pt x="3" y="9"/>
                    <a:pt x="0" y="6"/>
                    <a:pt x="0" y="2"/>
                  </a:cubicBezTo>
                  <a:cubicBezTo>
                    <a:pt x="2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4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2" y="17"/>
                    <a:pt x="53" y="17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6" y="8"/>
                    <a:pt x="40" y="8"/>
                    <a:pt x="38" y="2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7" y="5"/>
                    <a:pt x="65" y="5"/>
                  </a:cubicBezTo>
                  <a:cubicBezTo>
                    <a:pt x="69" y="5"/>
                    <a:pt x="71" y="2"/>
                    <a:pt x="74" y="2"/>
                  </a:cubicBezTo>
                  <a:cubicBezTo>
                    <a:pt x="82" y="2"/>
                    <a:pt x="83" y="6"/>
                    <a:pt x="83" y="13"/>
                  </a:cubicBezTo>
                  <a:cubicBezTo>
                    <a:pt x="83" y="23"/>
                    <a:pt x="78" y="28"/>
                    <a:pt x="79" y="40"/>
                  </a:cubicBezTo>
                  <a:cubicBezTo>
                    <a:pt x="73" y="43"/>
                    <a:pt x="63" y="43"/>
                    <a:pt x="62" y="43"/>
                  </a:cubicBezTo>
                  <a:cubicBezTo>
                    <a:pt x="59" y="43"/>
                    <a:pt x="48" y="44"/>
                    <a:pt x="48" y="40"/>
                  </a:cubicBezTo>
                  <a:cubicBezTo>
                    <a:pt x="48" y="39"/>
                    <a:pt x="49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59" y="28"/>
                    <a:pt x="62" y="25"/>
                  </a:cubicBezTo>
                  <a:cubicBezTo>
                    <a:pt x="61" y="24"/>
                    <a:pt x="58" y="24"/>
                    <a:pt x="57" y="24"/>
                  </a:cubicBezTo>
                  <a:cubicBezTo>
                    <a:pt x="49" y="24"/>
                    <a:pt x="33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5819775" y="2484438"/>
              <a:ext cx="182562" cy="109538"/>
            </a:xfrm>
            <a:custGeom>
              <a:avLst/>
              <a:gdLst>
                <a:gd name="T0" fmla="*/ 38 w 49"/>
                <a:gd name="T1" fmla="*/ 29 h 29"/>
                <a:gd name="T2" fmla="*/ 0 w 49"/>
                <a:gd name="T3" fmla="*/ 16 h 29"/>
                <a:gd name="T4" fmla="*/ 10 w 49"/>
                <a:gd name="T5" fmla="*/ 14 h 29"/>
                <a:gd name="T6" fmla="*/ 22 w 49"/>
                <a:gd name="T7" fmla="*/ 0 h 29"/>
                <a:gd name="T8" fmla="*/ 49 w 49"/>
                <a:gd name="T9" fmla="*/ 22 h 29"/>
                <a:gd name="T10" fmla="*/ 38 w 4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10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9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auto">
            <a:xfrm>
              <a:off x="5995988" y="2097088"/>
              <a:ext cx="239712" cy="200025"/>
            </a:xfrm>
            <a:custGeom>
              <a:avLst/>
              <a:gdLst>
                <a:gd name="T0" fmla="*/ 64 w 64"/>
                <a:gd name="T1" fmla="*/ 11 h 53"/>
                <a:gd name="T2" fmla="*/ 57 w 64"/>
                <a:gd name="T3" fmla="*/ 18 h 53"/>
                <a:gd name="T4" fmla="*/ 32 w 64"/>
                <a:gd name="T5" fmla="*/ 35 h 53"/>
                <a:gd name="T6" fmla="*/ 19 w 64"/>
                <a:gd name="T7" fmla="*/ 38 h 53"/>
                <a:gd name="T8" fmla="*/ 25 w 64"/>
                <a:gd name="T9" fmla="*/ 38 h 53"/>
                <a:gd name="T10" fmla="*/ 15 w 64"/>
                <a:gd name="T11" fmla="*/ 53 h 53"/>
                <a:gd name="T12" fmla="*/ 6 w 64"/>
                <a:gd name="T13" fmla="*/ 53 h 53"/>
                <a:gd name="T14" fmla="*/ 7 w 64"/>
                <a:gd name="T15" fmla="*/ 40 h 53"/>
                <a:gd name="T16" fmla="*/ 0 w 64"/>
                <a:gd name="T17" fmla="*/ 19 h 53"/>
                <a:gd name="T18" fmla="*/ 0 w 64"/>
                <a:gd name="T19" fmla="*/ 11 h 53"/>
                <a:gd name="T20" fmla="*/ 10 w 64"/>
                <a:gd name="T21" fmla="*/ 11 h 53"/>
                <a:gd name="T22" fmla="*/ 10 w 64"/>
                <a:gd name="T23" fmla="*/ 7 h 53"/>
                <a:gd name="T24" fmla="*/ 22 w 64"/>
                <a:gd name="T25" fmla="*/ 0 h 53"/>
                <a:gd name="T26" fmla="*/ 64 w 64"/>
                <a:gd name="T27" fmla="*/ 6 h 53"/>
                <a:gd name="T28" fmla="*/ 64 w 64"/>
                <a:gd name="T2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3">
                  <a:moveTo>
                    <a:pt x="64" y="11"/>
                  </a:moveTo>
                  <a:cubicBezTo>
                    <a:pt x="64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19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0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2" y="0"/>
                    <a:pt x="22" y="0"/>
                  </a:cubicBezTo>
                  <a:cubicBezTo>
                    <a:pt x="36" y="0"/>
                    <a:pt x="49" y="6"/>
                    <a:pt x="64" y="6"/>
                  </a:cubicBezTo>
                  <a:cubicBezTo>
                    <a:pt x="64" y="8"/>
                    <a:pt x="64" y="9"/>
                    <a:pt x="6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5503863" y="1747838"/>
              <a:ext cx="77787" cy="68263"/>
            </a:xfrm>
            <a:custGeom>
              <a:avLst/>
              <a:gdLst>
                <a:gd name="T0" fmla="*/ 21 w 21"/>
                <a:gd name="T1" fmla="*/ 13 h 18"/>
                <a:gd name="T2" fmla="*/ 15 w 21"/>
                <a:gd name="T3" fmla="*/ 18 h 18"/>
                <a:gd name="T4" fmla="*/ 0 w 21"/>
                <a:gd name="T5" fmla="*/ 0 h 18"/>
                <a:gd name="T6" fmla="*/ 21 w 21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8">
                  <a:moveTo>
                    <a:pt x="21" y="13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10"/>
                    <a:pt x="2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5553075" y="1970088"/>
              <a:ext cx="55562" cy="49213"/>
            </a:xfrm>
            <a:custGeom>
              <a:avLst/>
              <a:gdLst>
                <a:gd name="T0" fmla="*/ 12 w 15"/>
                <a:gd name="T1" fmla="*/ 0 h 13"/>
                <a:gd name="T2" fmla="*/ 15 w 15"/>
                <a:gd name="T3" fmla="*/ 7 h 13"/>
                <a:gd name="T4" fmla="*/ 9 w 15"/>
                <a:gd name="T5" fmla="*/ 13 h 13"/>
                <a:gd name="T6" fmla="*/ 0 w 15"/>
                <a:gd name="T7" fmla="*/ 12 h 13"/>
                <a:gd name="T8" fmla="*/ 12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2" y="0"/>
                  </a:moveTo>
                  <a:cubicBezTo>
                    <a:pt x="13" y="3"/>
                    <a:pt x="15" y="4"/>
                    <a:pt x="15" y="7"/>
                  </a:cubicBezTo>
                  <a:cubicBezTo>
                    <a:pt x="15" y="12"/>
                    <a:pt x="11" y="13"/>
                    <a:pt x="9" y="13"/>
                  </a:cubicBezTo>
                  <a:cubicBezTo>
                    <a:pt x="4" y="13"/>
                    <a:pt x="4" y="12"/>
                    <a:pt x="0" y="12"/>
                  </a:cubicBezTo>
                  <a:cubicBezTo>
                    <a:pt x="2" y="5"/>
                    <a:pt x="6" y="3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5526088" y="1585913"/>
              <a:ext cx="300037" cy="161925"/>
            </a:xfrm>
            <a:custGeom>
              <a:avLst/>
              <a:gdLst>
                <a:gd name="T0" fmla="*/ 53 w 80"/>
                <a:gd name="T1" fmla="*/ 32 h 43"/>
                <a:gd name="T2" fmla="*/ 32 w 80"/>
                <a:gd name="T3" fmla="*/ 30 h 43"/>
                <a:gd name="T4" fmla="*/ 18 w 80"/>
                <a:gd name="T5" fmla="*/ 28 h 43"/>
                <a:gd name="T6" fmla="*/ 6 w 80"/>
                <a:gd name="T7" fmla="*/ 25 h 43"/>
                <a:gd name="T8" fmla="*/ 19 w 80"/>
                <a:gd name="T9" fmla="*/ 20 h 43"/>
                <a:gd name="T10" fmla="*/ 19 w 80"/>
                <a:gd name="T11" fmla="*/ 14 h 43"/>
                <a:gd name="T12" fmla="*/ 4 w 80"/>
                <a:gd name="T13" fmla="*/ 14 h 43"/>
                <a:gd name="T14" fmla="*/ 7 w 80"/>
                <a:gd name="T15" fmla="*/ 10 h 43"/>
                <a:gd name="T16" fmla="*/ 0 w 80"/>
                <a:gd name="T17" fmla="*/ 3 h 43"/>
                <a:gd name="T18" fmla="*/ 14 w 80"/>
                <a:gd name="T19" fmla="*/ 0 h 43"/>
                <a:gd name="T20" fmla="*/ 30 w 80"/>
                <a:gd name="T21" fmla="*/ 8 h 43"/>
                <a:gd name="T22" fmla="*/ 39 w 80"/>
                <a:gd name="T23" fmla="*/ 4 h 43"/>
                <a:gd name="T24" fmla="*/ 52 w 80"/>
                <a:gd name="T25" fmla="*/ 14 h 43"/>
                <a:gd name="T26" fmla="*/ 59 w 80"/>
                <a:gd name="T27" fmla="*/ 11 h 43"/>
                <a:gd name="T28" fmla="*/ 72 w 80"/>
                <a:gd name="T29" fmla="*/ 21 h 43"/>
                <a:gd name="T30" fmla="*/ 68 w 80"/>
                <a:gd name="T31" fmla="*/ 25 h 43"/>
                <a:gd name="T32" fmla="*/ 80 w 80"/>
                <a:gd name="T33" fmla="*/ 37 h 43"/>
                <a:gd name="T34" fmla="*/ 72 w 80"/>
                <a:gd name="T35" fmla="*/ 43 h 43"/>
                <a:gd name="T36" fmla="*/ 53 w 80"/>
                <a:gd name="T37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43">
                  <a:moveTo>
                    <a:pt x="53" y="32"/>
                  </a:moveTo>
                  <a:cubicBezTo>
                    <a:pt x="45" y="32"/>
                    <a:pt x="40" y="29"/>
                    <a:pt x="32" y="30"/>
                  </a:cubicBezTo>
                  <a:cubicBezTo>
                    <a:pt x="30" y="26"/>
                    <a:pt x="25" y="28"/>
                    <a:pt x="18" y="28"/>
                  </a:cubicBezTo>
                  <a:cubicBezTo>
                    <a:pt x="12" y="28"/>
                    <a:pt x="10" y="29"/>
                    <a:pt x="6" y="25"/>
                  </a:cubicBezTo>
                  <a:cubicBezTo>
                    <a:pt x="10" y="21"/>
                    <a:pt x="14" y="21"/>
                    <a:pt x="19" y="20"/>
                  </a:cubicBezTo>
                  <a:cubicBezTo>
                    <a:pt x="18" y="18"/>
                    <a:pt x="18" y="16"/>
                    <a:pt x="19" y="14"/>
                  </a:cubicBezTo>
                  <a:cubicBezTo>
                    <a:pt x="10" y="14"/>
                    <a:pt x="7" y="17"/>
                    <a:pt x="4" y="14"/>
                  </a:cubicBezTo>
                  <a:cubicBezTo>
                    <a:pt x="5" y="13"/>
                    <a:pt x="7" y="12"/>
                    <a:pt x="7" y="10"/>
                  </a:cubicBezTo>
                  <a:cubicBezTo>
                    <a:pt x="1" y="10"/>
                    <a:pt x="0" y="9"/>
                    <a:pt x="0" y="3"/>
                  </a:cubicBezTo>
                  <a:cubicBezTo>
                    <a:pt x="5" y="2"/>
                    <a:pt x="8" y="0"/>
                    <a:pt x="14" y="0"/>
                  </a:cubicBezTo>
                  <a:cubicBezTo>
                    <a:pt x="23" y="0"/>
                    <a:pt x="25" y="8"/>
                    <a:pt x="30" y="8"/>
                  </a:cubicBezTo>
                  <a:cubicBezTo>
                    <a:pt x="34" y="8"/>
                    <a:pt x="35" y="4"/>
                    <a:pt x="39" y="4"/>
                  </a:cubicBezTo>
                  <a:cubicBezTo>
                    <a:pt x="48" y="4"/>
                    <a:pt x="47" y="14"/>
                    <a:pt x="52" y="14"/>
                  </a:cubicBezTo>
                  <a:cubicBezTo>
                    <a:pt x="55" y="14"/>
                    <a:pt x="56" y="11"/>
                    <a:pt x="59" y="11"/>
                  </a:cubicBezTo>
                  <a:cubicBezTo>
                    <a:pt x="65" y="11"/>
                    <a:pt x="69" y="19"/>
                    <a:pt x="72" y="21"/>
                  </a:cubicBezTo>
                  <a:cubicBezTo>
                    <a:pt x="71" y="22"/>
                    <a:pt x="69" y="24"/>
                    <a:pt x="68" y="25"/>
                  </a:cubicBezTo>
                  <a:cubicBezTo>
                    <a:pt x="72" y="29"/>
                    <a:pt x="80" y="32"/>
                    <a:pt x="80" y="37"/>
                  </a:cubicBezTo>
                  <a:cubicBezTo>
                    <a:pt x="80" y="41"/>
                    <a:pt x="76" y="43"/>
                    <a:pt x="72" y="43"/>
                  </a:cubicBezTo>
                  <a:cubicBezTo>
                    <a:pt x="62" y="43"/>
                    <a:pt x="63" y="32"/>
                    <a:pt x="5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5641975" y="1725613"/>
              <a:ext cx="82550" cy="22225"/>
            </a:xfrm>
            <a:custGeom>
              <a:avLst/>
              <a:gdLst>
                <a:gd name="T0" fmla="*/ 8 w 22"/>
                <a:gd name="T1" fmla="*/ 6 h 6"/>
                <a:gd name="T2" fmla="*/ 12 w 22"/>
                <a:gd name="T3" fmla="*/ 0 h 6"/>
                <a:gd name="T4" fmla="*/ 22 w 22"/>
                <a:gd name="T5" fmla="*/ 3 h 6"/>
                <a:gd name="T6" fmla="*/ 8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8" y="6"/>
                  </a:moveTo>
                  <a:cubicBezTo>
                    <a:pt x="0" y="6"/>
                    <a:pt x="11" y="0"/>
                    <a:pt x="12" y="0"/>
                  </a:cubicBezTo>
                  <a:cubicBezTo>
                    <a:pt x="17" y="0"/>
                    <a:pt x="18" y="2"/>
                    <a:pt x="22" y="3"/>
                  </a:cubicBezTo>
                  <a:cubicBezTo>
                    <a:pt x="20" y="6"/>
                    <a:pt x="15" y="6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5943600" y="1819275"/>
              <a:ext cx="803275" cy="255588"/>
            </a:xfrm>
            <a:custGeom>
              <a:avLst/>
              <a:gdLst>
                <a:gd name="T0" fmla="*/ 212 w 214"/>
                <a:gd name="T1" fmla="*/ 45 h 68"/>
                <a:gd name="T2" fmla="*/ 208 w 214"/>
                <a:gd name="T3" fmla="*/ 51 h 68"/>
                <a:gd name="T4" fmla="*/ 214 w 214"/>
                <a:gd name="T5" fmla="*/ 51 h 68"/>
                <a:gd name="T6" fmla="*/ 177 w 214"/>
                <a:gd name="T7" fmla="*/ 67 h 68"/>
                <a:gd name="T8" fmla="*/ 169 w 214"/>
                <a:gd name="T9" fmla="*/ 60 h 68"/>
                <a:gd name="T10" fmla="*/ 158 w 214"/>
                <a:gd name="T11" fmla="*/ 66 h 68"/>
                <a:gd name="T12" fmla="*/ 123 w 214"/>
                <a:gd name="T13" fmla="*/ 66 h 68"/>
                <a:gd name="T14" fmla="*/ 101 w 214"/>
                <a:gd name="T15" fmla="*/ 59 h 68"/>
                <a:gd name="T16" fmla="*/ 96 w 214"/>
                <a:gd name="T17" fmla="*/ 59 h 68"/>
                <a:gd name="T18" fmla="*/ 84 w 214"/>
                <a:gd name="T19" fmla="*/ 67 h 68"/>
                <a:gd name="T20" fmla="*/ 52 w 214"/>
                <a:gd name="T21" fmla="*/ 47 h 68"/>
                <a:gd name="T22" fmla="*/ 57 w 214"/>
                <a:gd name="T23" fmla="*/ 40 h 68"/>
                <a:gd name="T24" fmla="*/ 40 w 214"/>
                <a:gd name="T25" fmla="*/ 18 h 68"/>
                <a:gd name="T26" fmla="*/ 31 w 214"/>
                <a:gd name="T27" fmla="*/ 22 h 68"/>
                <a:gd name="T28" fmla="*/ 0 w 214"/>
                <a:gd name="T29" fmla="*/ 7 h 68"/>
                <a:gd name="T30" fmla="*/ 13 w 214"/>
                <a:gd name="T31" fmla="*/ 0 h 68"/>
                <a:gd name="T32" fmla="*/ 51 w 214"/>
                <a:gd name="T33" fmla="*/ 15 h 68"/>
                <a:gd name="T34" fmla="*/ 60 w 214"/>
                <a:gd name="T35" fmla="*/ 12 h 68"/>
                <a:gd name="T36" fmla="*/ 67 w 214"/>
                <a:gd name="T37" fmla="*/ 12 h 68"/>
                <a:gd name="T38" fmla="*/ 88 w 214"/>
                <a:gd name="T39" fmla="*/ 25 h 68"/>
                <a:gd name="T40" fmla="*/ 71 w 214"/>
                <a:gd name="T41" fmla="*/ 25 h 68"/>
                <a:gd name="T42" fmla="*/ 90 w 214"/>
                <a:gd name="T43" fmla="*/ 35 h 68"/>
                <a:gd name="T44" fmla="*/ 87 w 214"/>
                <a:gd name="T45" fmla="*/ 37 h 68"/>
                <a:gd name="T46" fmla="*/ 94 w 214"/>
                <a:gd name="T47" fmla="*/ 39 h 68"/>
                <a:gd name="T48" fmla="*/ 124 w 214"/>
                <a:gd name="T49" fmla="*/ 45 h 68"/>
                <a:gd name="T50" fmla="*/ 179 w 214"/>
                <a:gd name="T51" fmla="*/ 34 h 68"/>
                <a:gd name="T52" fmla="*/ 214 w 214"/>
                <a:gd name="T53" fmla="*/ 46 h 68"/>
                <a:gd name="T54" fmla="*/ 209 w 214"/>
                <a:gd name="T55" fmla="*/ 47 h 68"/>
                <a:gd name="T56" fmla="*/ 212 w 214"/>
                <a:gd name="T57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68">
                  <a:moveTo>
                    <a:pt x="212" y="45"/>
                  </a:moveTo>
                  <a:cubicBezTo>
                    <a:pt x="211" y="46"/>
                    <a:pt x="209" y="48"/>
                    <a:pt x="208" y="51"/>
                  </a:cubicBezTo>
                  <a:cubicBezTo>
                    <a:pt x="211" y="52"/>
                    <a:pt x="214" y="51"/>
                    <a:pt x="214" y="51"/>
                  </a:cubicBezTo>
                  <a:cubicBezTo>
                    <a:pt x="212" y="67"/>
                    <a:pt x="193" y="67"/>
                    <a:pt x="177" y="67"/>
                  </a:cubicBezTo>
                  <a:cubicBezTo>
                    <a:pt x="172" y="67"/>
                    <a:pt x="169" y="63"/>
                    <a:pt x="169" y="60"/>
                  </a:cubicBezTo>
                  <a:cubicBezTo>
                    <a:pt x="163" y="61"/>
                    <a:pt x="162" y="63"/>
                    <a:pt x="158" y="66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14" y="68"/>
                    <a:pt x="100" y="67"/>
                    <a:pt x="101" y="59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4" y="61"/>
                    <a:pt x="87" y="67"/>
                    <a:pt x="84" y="67"/>
                  </a:cubicBezTo>
                  <a:cubicBezTo>
                    <a:pt x="74" y="67"/>
                    <a:pt x="52" y="56"/>
                    <a:pt x="52" y="47"/>
                  </a:cubicBezTo>
                  <a:cubicBezTo>
                    <a:pt x="52" y="44"/>
                    <a:pt x="56" y="41"/>
                    <a:pt x="57" y="40"/>
                  </a:cubicBezTo>
                  <a:cubicBezTo>
                    <a:pt x="50" y="32"/>
                    <a:pt x="47" y="25"/>
                    <a:pt x="40" y="18"/>
                  </a:cubicBezTo>
                  <a:cubicBezTo>
                    <a:pt x="37" y="20"/>
                    <a:pt x="35" y="22"/>
                    <a:pt x="31" y="22"/>
                  </a:cubicBezTo>
                  <a:cubicBezTo>
                    <a:pt x="26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5" y="15"/>
                    <a:pt x="58" y="15"/>
                    <a:pt x="60" y="12"/>
                  </a:cubicBezTo>
                  <a:cubicBezTo>
                    <a:pt x="63" y="12"/>
                    <a:pt x="67" y="12"/>
                    <a:pt x="67" y="12"/>
                  </a:cubicBezTo>
                  <a:cubicBezTo>
                    <a:pt x="64" y="22"/>
                    <a:pt x="84" y="19"/>
                    <a:pt x="88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37"/>
                    <a:pt x="84" y="30"/>
                    <a:pt x="90" y="35"/>
                  </a:cubicBezTo>
                  <a:cubicBezTo>
                    <a:pt x="89" y="36"/>
                    <a:pt x="87" y="36"/>
                    <a:pt x="87" y="37"/>
                  </a:cubicBezTo>
                  <a:cubicBezTo>
                    <a:pt x="87" y="43"/>
                    <a:pt x="92" y="41"/>
                    <a:pt x="94" y="39"/>
                  </a:cubicBezTo>
                  <a:cubicBezTo>
                    <a:pt x="105" y="42"/>
                    <a:pt x="113" y="45"/>
                    <a:pt x="124" y="45"/>
                  </a:cubicBezTo>
                  <a:cubicBezTo>
                    <a:pt x="148" y="45"/>
                    <a:pt x="156" y="34"/>
                    <a:pt x="179" y="34"/>
                  </a:cubicBezTo>
                  <a:cubicBezTo>
                    <a:pt x="196" y="34"/>
                    <a:pt x="207" y="35"/>
                    <a:pt x="214" y="46"/>
                  </a:cubicBezTo>
                  <a:cubicBezTo>
                    <a:pt x="213" y="46"/>
                    <a:pt x="211" y="47"/>
                    <a:pt x="209" y="47"/>
                  </a:cubicBezTo>
                  <a:lnTo>
                    <a:pt x="21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5954713" y="1954213"/>
              <a:ext cx="138112" cy="106363"/>
            </a:xfrm>
            <a:custGeom>
              <a:avLst/>
              <a:gdLst>
                <a:gd name="T0" fmla="*/ 6 w 37"/>
                <a:gd name="T1" fmla="*/ 10 h 28"/>
                <a:gd name="T2" fmla="*/ 19 w 37"/>
                <a:gd name="T3" fmla="*/ 0 h 28"/>
                <a:gd name="T4" fmla="*/ 37 w 37"/>
                <a:gd name="T5" fmla="*/ 14 h 28"/>
                <a:gd name="T6" fmla="*/ 28 w 37"/>
                <a:gd name="T7" fmla="*/ 28 h 28"/>
                <a:gd name="T8" fmla="*/ 0 w 37"/>
                <a:gd name="T9" fmla="*/ 17 h 28"/>
                <a:gd name="T10" fmla="*/ 6 w 37"/>
                <a:gd name="T1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8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4"/>
                  </a:cubicBezTo>
                  <a:cubicBezTo>
                    <a:pt x="37" y="22"/>
                    <a:pt x="34" y="28"/>
                    <a:pt x="28" y="28"/>
                  </a:cubicBezTo>
                  <a:cubicBezTo>
                    <a:pt x="25" y="28"/>
                    <a:pt x="0" y="17"/>
                    <a:pt x="0" y="17"/>
                  </a:cubicBezTo>
                  <a:cubicBezTo>
                    <a:pt x="0" y="12"/>
                    <a:pt x="5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5969000" y="1747838"/>
              <a:ext cx="128587" cy="38100"/>
            </a:xfrm>
            <a:custGeom>
              <a:avLst/>
              <a:gdLst>
                <a:gd name="T0" fmla="*/ 29 w 34"/>
                <a:gd name="T1" fmla="*/ 0 h 10"/>
                <a:gd name="T2" fmla="*/ 34 w 34"/>
                <a:gd name="T3" fmla="*/ 0 h 10"/>
                <a:gd name="T4" fmla="*/ 34 w 34"/>
                <a:gd name="T5" fmla="*/ 6 h 10"/>
                <a:gd name="T6" fmla="*/ 28 w 34"/>
                <a:gd name="T7" fmla="*/ 10 h 10"/>
                <a:gd name="T8" fmla="*/ 0 w 34"/>
                <a:gd name="T9" fmla="*/ 6 h 10"/>
                <a:gd name="T10" fmla="*/ 29 w 3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0">
                  <a:moveTo>
                    <a:pt x="29" y="0"/>
                  </a:moveTo>
                  <a:cubicBezTo>
                    <a:pt x="33" y="0"/>
                    <a:pt x="30" y="1"/>
                    <a:pt x="34" y="0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8"/>
                    <a:pt x="32" y="10"/>
                    <a:pt x="28" y="10"/>
                  </a:cubicBezTo>
                  <a:cubicBezTo>
                    <a:pt x="26" y="10"/>
                    <a:pt x="0" y="6"/>
                    <a:pt x="0" y="6"/>
                  </a:cubicBezTo>
                  <a:cubicBezTo>
                    <a:pt x="5" y="1"/>
                    <a:pt x="20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5872163" y="1627188"/>
              <a:ext cx="153987" cy="120650"/>
            </a:xfrm>
            <a:custGeom>
              <a:avLst/>
              <a:gdLst>
                <a:gd name="T0" fmla="*/ 10 w 41"/>
                <a:gd name="T1" fmla="*/ 27 h 32"/>
                <a:gd name="T2" fmla="*/ 15 w 41"/>
                <a:gd name="T3" fmla="*/ 23 h 32"/>
                <a:gd name="T4" fmla="*/ 0 w 41"/>
                <a:gd name="T5" fmla="*/ 6 h 32"/>
                <a:gd name="T6" fmla="*/ 10 w 41"/>
                <a:gd name="T7" fmla="*/ 0 h 32"/>
                <a:gd name="T8" fmla="*/ 25 w 41"/>
                <a:gd name="T9" fmla="*/ 6 h 32"/>
                <a:gd name="T10" fmla="*/ 41 w 41"/>
                <a:gd name="T11" fmla="*/ 16 h 32"/>
                <a:gd name="T12" fmla="*/ 41 w 41"/>
                <a:gd name="T13" fmla="*/ 27 h 32"/>
                <a:gd name="T14" fmla="*/ 10 w 41"/>
                <a:gd name="T15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2">
                  <a:moveTo>
                    <a:pt x="10" y="27"/>
                  </a:moveTo>
                  <a:cubicBezTo>
                    <a:pt x="10" y="25"/>
                    <a:pt x="13" y="23"/>
                    <a:pt x="15" y="23"/>
                  </a:cubicBezTo>
                  <a:cubicBezTo>
                    <a:pt x="9" y="18"/>
                    <a:pt x="0" y="15"/>
                    <a:pt x="0" y="6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3"/>
                    <a:pt x="21" y="6"/>
                    <a:pt x="25" y="6"/>
                  </a:cubicBezTo>
                  <a:cubicBezTo>
                    <a:pt x="25" y="17"/>
                    <a:pt x="41" y="7"/>
                    <a:pt x="41" y="16"/>
                  </a:cubicBezTo>
                  <a:cubicBezTo>
                    <a:pt x="41" y="19"/>
                    <a:pt x="39" y="22"/>
                    <a:pt x="41" y="27"/>
                  </a:cubicBezTo>
                  <a:cubicBezTo>
                    <a:pt x="25" y="31"/>
                    <a:pt x="10" y="32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5815013" y="1514475"/>
              <a:ext cx="57150" cy="34925"/>
            </a:xfrm>
            <a:custGeom>
              <a:avLst/>
              <a:gdLst>
                <a:gd name="T0" fmla="*/ 15 w 15"/>
                <a:gd name="T1" fmla="*/ 1 h 9"/>
                <a:gd name="T2" fmla="*/ 15 w 15"/>
                <a:gd name="T3" fmla="*/ 9 h 9"/>
                <a:gd name="T4" fmla="*/ 8 w 15"/>
                <a:gd name="T5" fmla="*/ 9 h 9"/>
                <a:gd name="T6" fmla="*/ 0 w 15"/>
                <a:gd name="T7" fmla="*/ 1 h 9"/>
                <a:gd name="T8" fmla="*/ 15 w 15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5" y="1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5" y="7"/>
                    <a:pt x="0" y="6"/>
                    <a:pt x="0" y="1"/>
                  </a:cubicBezTo>
                  <a:cubicBezTo>
                    <a:pt x="6" y="0"/>
                    <a:pt x="12" y="1"/>
                    <a:pt x="1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5976938" y="1371600"/>
              <a:ext cx="511175" cy="342900"/>
            </a:xfrm>
            <a:custGeom>
              <a:avLst/>
              <a:gdLst>
                <a:gd name="T0" fmla="*/ 91 w 136"/>
                <a:gd name="T1" fmla="*/ 36 h 91"/>
                <a:gd name="T2" fmla="*/ 96 w 136"/>
                <a:gd name="T3" fmla="*/ 36 h 91"/>
                <a:gd name="T4" fmla="*/ 96 w 136"/>
                <a:gd name="T5" fmla="*/ 31 h 91"/>
                <a:gd name="T6" fmla="*/ 94 w 136"/>
                <a:gd name="T7" fmla="*/ 28 h 91"/>
                <a:gd name="T8" fmla="*/ 99 w 136"/>
                <a:gd name="T9" fmla="*/ 28 h 91"/>
                <a:gd name="T10" fmla="*/ 104 w 136"/>
                <a:gd name="T11" fmla="*/ 35 h 91"/>
                <a:gd name="T12" fmla="*/ 109 w 136"/>
                <a:gd name="T13" fmla="*/ 42 h 91"/>
                <a:gd name="T14" fmla="*/ 106 w 136"/>
                <a:gd name="T15" fmla="*/ 48 h 91"/>
                <a:gd name="T16" fmla="*/ 114 w 136"/>
                <a:gd name="T17" fmla="*/ 48 h 91"/>
                <a:gd name="T18" fmla="*/ 135 w 136"/>
                <a:gd name="T19" fmla="*/ 54 h 91"/>
                <a:gd name="T20" fmla="*/ 135 w 136"/>
                <a:gd name="T21" fmla="*/ 60 h 91"/>
                <a:gd name="T22" fmla="*/ 125 w 136"/>
                <a:gd name="T23" fmla="*/ 63 h 91"/>
                <a:gd name="T24" fmla="*/ 104 w 136"/>
                <a:gd name="T25" fmla="*/ 77 h 91"/>
                <a:gd name="T26" fmla="*/ 97 w 136"/>
                <a:gd name="T27" fmla="*/ 68 h 91"/>
                <a:gd name="T28" fmla="*/ 92 w 136"/>
                <a:gd name="T29" fmla="*/ 74 h 91"/>
                <a:gd name="T30" fmla="*/ 98 w 136"/>
                <a:gd name="T31" fmla="*/ 83 h 91"/>
                <a:gd name="T32" fmla="*/ 90 w 136"/>
                <a:gd name="T33" fmla="*/ 83 h 91"/>
                <a:gd name="T34" fmla="*/ 90 w 136"/>
                <a:gd name="T35" fmla="*/ 89 h 91"/>
                <a:gd name="T36" fmla="*/ 74 w 136"/>
                <a:gd name="T37" fmla="*/ 81 h 91"/>
                <a:gd name="T38" fmla="*/ 64 w 136"/>
                <a:gd name="T39" fmla="*/ 91 h 91"/>
                <a:gd name="T40" fmla="*/ 46 w 136"/>
                <a:gd name="T41" fmla="*/ 83 h 91"/>
                <a:gd name="T42" fmla="*/ 52 w 136"/>
                <a:gd name="T43" fmla="*/ 80 h 91"/>
                <a:gd name="T44" fmla="*/ 32 w 136"/>
                <a:gd name="T45" fmla="*/ 69 h 91"/>
                <a:gd name="T46" fmla="*/ 65 w 136"/>
                <a:gd name="T47" fmla="*/ 60 h 91"/>
                <a:gd name="T48" fmla="*/ 48 w 136"/>
                <a:gd name="T49" fmla="*/ 57 h 91"/>
                <a:gd name="T50" fmla="*/ 34 w 136"/>
                <a:gd name="T51" fmla="*/ 60 h 91"/>
                <a:gd name="T52" fmla="*/ 28 w 136"/>
                <a:gd name="T53" fmla="*/ 55 h 91"/>
                <a:gd name="T54" fmla="*/ 19 w 136"/>
                <a:gd name="T55" fmla="*/ 58 h 91"/>
                <a:gd name="T56" fmla="*/ 16 w 136"/>
                <a:gd name="T57" fmla="*/ 54 h 91"/>
                <a:gd name="T58" fmla="*/ 26 w 136"/>
                <a:gd name="T59" fmla="*/ 48 h 91"/>
                <a:gd name="T60" fmla="*/ 0 w 136"/>
                <a:gd name="T61" fmla="*/ 34 h 91"/>
                <a:gd name="T62" fmla="*/ 7 w 136"/>
                <a:gd name="T63" fmla="*/ 34 h 91"/>
                <a:gd name="T64" fmla="*/ 20 w 136"/>
                <a:gd name="T65" fmla="*/ 39 h 91"/>
                <a:gd name="T66" fmla="*/ 24 w 136"/>
                <a:gd name="T67" fmla="*/ 35 h 91"/>
                <a:gd name="T68" fmla="*/ 5 w 136"/>
                <a:gd name="T69" fmla="*/ 25 h 91"/>
                <a:gd name="T70" fmla="*/ 15 w 136"/>
                <a:gd name="T71" fmla="*/ 21 h 91"/>
                <a:gd name="T72" fmla="*/ 27 w 136"/>
                <a:gd name="T73" fmla="*/ 24 h 91"/>
                <a:gd name="T74" fmla="*/ 31 w 136"/>
                <a:gd name="T75" fmla="*/ 20 h 91"/>
                <a:gd name="T76" fmla="*/ 19 w 136"/>
                <a:gd name="T77" fmla="*/ 20 h 91"/>
                <a:gd name="T78" fmla="*/ 14 w 136"/>
                <a:gd name="T79" fmla="*/ 13 h 91"/>
                <a:gd name="T80" fmla="*/ 30 w 136"/>
                <a:gd name="T81" fmla="*/ 9 h 91"/>
                <a:gd name="T82" fmla="*/ 38 w 136"/>
                <a:gd name="T83" fmla="*/ 9 h 91"/>
                <a:gd name="T84" fmla="*/ 24 w 136"/>
                <a:gd name="T85" fmla="*/ 0 h 91"/>
                <a:gd name="T86" fmla="*/ 52 w 136"/>
                <a:gd name="T87" fmla="*/ 4 h 91"/>
                <a:gd name="T88" fmla="*/ 66 w 136"/>
                <a:gd name="T89" fmla="*/ 23 h 91"/>
                <a:gd name="T90" fmla="*/ 83 w 136"/>
                <a:gd name="T91" fmla="*/ 24 h 91"/>
                <a:gd name="T92" fmla="*/ 91 w 136"/>
                <a:gd name="T9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91">
                  <a:moveTo>
                    <a:pt x="91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6" y="28"/>
                    <a:pt x="97" y="28"/>
                    <a:pt x="99" y="28"/>
                  </a:cubicBezTo>
                  <a:cubicBezTo>
                    <a:pt x="105" y="28"/>
                    <a:pt x="104" y="30"/>
                    <a:pt x="104" y="35"/>
                  </a:cubicBezTo>
                  <a:cubicBezTo>
                    <a:pt x="104" y="38"/>
                    <a:pt x="109" y="39"/>
                    <a:pt x="109" y="42"/>
                  </a:cubicBezTo>
                  <a:cubicBezTo>
                    <a:pt x="109" y="45"/>
                    <a:pt x="106" y="46"/>
                    <a:pt x="106" y="48"/>
                  </a:cubicBezTo>
                  <a:cubicBezTo>
                    <a:pt x="106" y="52"/>
                    <a:pt x="113" y="48"/>
                    <a:pt x="114" y="48"/>
                  </a:cubicBezTo>
                  <a:cubicBezTo>
                    <a:pt x="118" y="48"/>
                    <a:pt x="130" y="53"/>
                    <a:pt x="135" y="54"/>
                  </a:cubicBezTo>
                  <a:cubicBezTo>
                    <a:pt x="135" y="57"/>
                    <a:pt x="136" y="59"/>
                    <a:pt x="135" y="60"/>
                  </a:cubicBezTo>
                  <a:cubicBezTo>
                    <a:pt x="133" y="63"/>
                    <a:pt x="128" y="62"/>
                    <a:pt x="125" y="63"/>
                  </a:cubicBezTo>
                  <a:cubicBezTo>
                    <a:pt x="116" y="63"/>
                    <a:pt x="110" y="77"/>
                    <a:pt x="104" y="77"/>
                  </a:cubicBezTo>
                  <a:cubicBezTo>
                    <a:pt x="99" y="77"/>
                    <a:pt x="99" y="73"/>
                    <a:pt x="97" y="68"/>
                  </a:cubicBezTo>
                  <a:cubicBezTo>
                    <a:pt x="95" y="70"/>
                    <a:pt x="94" y="72"/>
                    <a:pt x="92" y="74"/>
                  </a:cubicBezTo>
                  <a:cubicBezTo>
                    <a:pt x="95" y="79"/>
                    <a:pt x="96" y="80"/>
                    <a:pt x="98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86" y="89"/>
                    <a:pt x="78" y="83"/>
                    <a:pt x="74" y="81"/>
                  </a:cubicBezTo>
                  <a:cubicBezTo>
                    <a:pt x="74" y="89"/>
                    <a:pt x="70" y="91"/>
                    <a:pt x="64" y="91"/>
                  </a:cubicBezTo>
                  <a:cubicBezTo>
                    <a:pt x="57" y="91"/>
                    <a:pt x="47" y="89"/>
                    <a:pt x="46" y="83"/>
                  </a:cubicBezTo>
                  <a:cubicBezTo>
                    <a:pt x="49" y="83"/>
                    <a:pt x="51" y="81"/>
                    <a:pt x="52" y="80"/>
                  </a:cubicBezTo>
                  <a:cubicBezTo>
                    <a:pt x="44" y="80"/>
                    <a:pt x="32" y="76"/>
                    <a:pt x="32" y="69"/>
                  </a:cubicBezTo>
                  <a:cubicBezTo>
                    <a:pt x="32" y="61"/>
                    <a:pt x="59" y="62"/>
                    <a:pt x="65" y="60"/>
                  </a:cubicBezTo>
                  <a:cubicBezTo>
                    <a:pt x="59" y="59"/>
                    <a:pt x="54" y="57"/>
                    <a:pt x="48" y="57"/>
                  </a:cubicBezTo>
                  <a:cubicBezTo>
                    <a:pt x="41" y="57"/>
                    <a:pt x="40" y="60"/>
                    <a:pt x="34" y="60"/>
                  </a:cubicBezTo>
                  <a:cubicBezTo>
                    <a:pt x="30" y="60"/>
                    <a:pt x="30" y="57"/>
                    <a:pt x="28" y="55"/>
                  </a:cubicBezTo>
                  <a:cubicBezTo>
                    <a:pt x="24" y="56"/>
                    <a:pt x="23" y="58"/>
                    <a:pt x="19" y="58"/>
                  </a:cubicBezTo>
                  <a:cubicBezTo>
                    <a:pt x="16" y="58"/>
                    <a:pt x="16" y="56"/>
                    <a:pt x="16" y="54"/>
                  </a:cubicBezTo>
                  <a:cubicBezTo>
                    <a:pt x="20" y="52"/>
                    <a:pt x="23" y="52"/>
                    <a:pt x="26" y="48"/>
                  </a:cubicBezTo>
                  <a:cubicBezTo>
                    <a:pt x="11" y="48"/>
                    <a:pt x="2" y="47"/>
                    <a:pt x="0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9" y="36"/>
                    <a:pt x="16" y="39"/>
                    <a:pt x="20" y="39"/>
                  </a:cubicBezTo>
                  <a:cubicBezTo>
                    <a:pt x="22" y="39"/>
                    <a:pt x="24" y="35"/>
                    <a:pt x="24" y="35"/>
                  </a:cubicBezTo>
                  <a:cubicBezTo>
                    <a:pt x="18" y="33"/>
                    <a:pt x="5" y="30"/>
                    <a:pt x="5" y="25"/>
                  </a:cubicBezTo>
                  <a:cubicBezTo>
                    <a:pt x="5" y="21"/>
                    <a:pt x="11" y="21"/>
                    <a:pt x="15" y="21"/>
                  </a:cubicBezTo>
                  <a:cubicBezTo>
                    <a:pt x="21" y="21"/>
                    <a:pt x="23" y="24"/>
                    <a:pt x="27" y="24"/>
                  </a:cubicBezTo>
                  <a:cubicBezTo>
                    <a:pt x="29" y="24"/>
                    <a:pt x="30" y="21"/>
                    <a:pt x="31" y="20"/>
                  </a:cubicBezTo>
                  <a:cubicBezTo>
                    <a:pt x="27" y="17"/>
                    <a:pt x="22" y="20"/>
                    <a:pt x="19" y="20"/>
                  </a:cubicBezTo>
                  <a:cubicBezTo>
                    <a:pt x="17" y="20"/>
                    <a:pt x="14" y="13"/>
                    <a:pt x="14" y="13"/>
                  </a:cubicBezTo>
                  <a:cubicBezTo>
                    <a:pt x="19" y="10"/>
                    <a:pt x="22" y="7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2" y="6"/>
                    <a:pt x="25" y="6"/>
                    <a:pt x="24" y="0"/>
                  </a:cubicBezTo>
                  <a:cubicBezTo>
                    <a:pt x="35" y="1"/>
                    <a:pt x="44" y="1"/>
                    <a:pt x="52" y="4"/>
                  </a:cubicBezTo>
                  <a:cubicBezTo>
                    <a:pt x="61" y="8"/>
                    <a:pt x="59" y="21"/>
                    <a:pt x="66" y="23"/>
                  </a:cubicBezTo>
                  <a:cubicBezTo>
                    <a:pt x="72" y="26"/>
                    <a:pt x="77" y="22"/>
                    <a:pt x="83" y="24"/>
                  </a:cubicBezTo>
                  <a:cubicBezTo>
                    <a:pt x="90" y="27"/>
                    <a:pt x="87" y="32"/>
                    <a:pt x="9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6386513" y="2800350"/>
              <a:ext cx="333375" cy="206375"/>
            </a:xfrm>
            <a:custGeom>
              <a:avLst/>
              <a:gdLst>
                <a:gd name="T0" fmla="*/ 7 w 89"/>
                <a:gd name="T1" fmla="*/ 38 h 55"/>
                <a:gd name="T2" fmla="*/ 11 w 89"/>
                <a:gd name="T3" fmla="*/ 32 h 55"/>
                <a:gd name="T4" fmla="*/ 11 w 89"/>
                <a:gd name="T5" fmla="*/ 26 h 55"/>
                <a:gd name="T6" fmla="*/ 26 w 89"/>
                <a:gd name="T7" fmla="*/ 0 h 55"/>
                <a:gd name="T8" fmla="*/ 32 w 89"/>
                <a:gd name="T9" fmla="*/ 12 h 55"/>
                <a:gd name="T10" fmla="*/ 36 w 89"/>
                <a:gd name="T11" fmla="*/ 8 h 55"/>
                <a:gd name="T12" fmla="*/ 67 w 89"/>
                <a:gd name="T13" fmla="*/ 26 h 55"/>
                <a:gd name="T14" fmla="*/ 70 w 89"/>
                <a:gd name="T15" fmla="*/ 34 h 55"/>
                <a:gd name="T16" fmla="*/ 89 w 89"/>
                <a:gd name="T17" fmla="*/ 42 h 55"/>
                <a:gd name="T18" fmla="*/ 75 w 89"/>
                <a:gd name="T19" fmla="*/ 47 h 55"/>
                <a:gd name="T20" fmla="*/ 63 w 89"/>
                <a:gd name="T21" fmla="*/ 47 h 55"/>
                <a:gd name="T22" fmla="*/ 46 w 89"/>
                <a:gd name="T23" fmla="*/ 36 h 55"/>
                <a:gd name="T24" fmla="*/ 26 w 89"/>
                <a:gd name="T25" fmla="*/ 52 h 55"/>
                <a:gd name="T26" fmla="*/ 22 w 89"/>
                <a:gd name="T27" fmla="*/ 55 h 55"/>
                <a:gd name="T28" fmla="*/ 19 w 89"/>
                <a:gd name="T29" fmla="*/ 47 h 55"/>
                <a:gd name="T30" fmla="*/ 0 w 89"/>
                <a:gd name="T31" fmla="*/ 47 h 55"/>
                <a:gd name="T32" fmla="*/ 7 w 89"/>
                <a:gd name="T3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55">
                  <a:moveTo>
                    <a:pt x="7" y="38"/>
                  </a:moveTo>
                  <a:cubicBezTo>
                    <a:pt x="9" y="36"/>
                    <a:pt x="11" y="35"/>
                    <a:pt x="11" y="32"/>
                  </a:cubicBezTo>
                  <a:cubicBezTo>
                    <a:pt x="11" y="28"/>
                    <a:pt x="11" y="30"/>
                    <a:pt x="11" y="26"/>
                  </a:cubicBezTo>
                  <a:cubicBezTo>
                    <a:pt x="11" y="18"/>
                    <a:pt x="14" y="1"/>
                    <a:pt x="26" y="0"/>
                  </a:cubicBezTo>
                  <a:cubicBezTo>
                    <a:pt x="28" y="6"/>
                    <a:pt x="30" y="7"/>
                    <a:pt x="32" y="12"/>
                  </a:cubicBezTo>
                  <a:cubicBezTo>
                    <a:pt x="34" y="10"/>
                    <a:pt x="35" y="9"/>
                    <a:pt x="36" y="8"/>
                  </a:cubicBezTo>
                  <a:cubicBezTo>
                    <a:pt x="45" y="20"/>
                    <a:pt x="59" y="15"/>
                    <a:pt x="67" y="26"/>
                  </a:cubicBezTo>
                  <a:cubicBezTo>
                    <a:pt x="69" y="29"/>
                    <a:pt x="68" y="32"/>
                    <a:pt x="70" y="34"/>
                  </a:cubicBezTo>
                  <a:cubicBezTo>
                    <a:pt x="77" y="39"/>
                    <a:pt x="85" y="37"/>
                    <a:pt x="89" y="42"/>
                  </a:cubicBezTo>
                  <a:cubicBezTo>
                    <a:pt x="84" y="45"/>
                    <a:pt x="80" y="47"/>
                    <a:pt x="75" y="47"/>
                  </a:cubicBezTo>
                  <a:cubicBezTo>
                    <a:pt x="69" y="47"/>
                    <a:pt x="67" y="47"/>
                    <a:pt x="63" y="47"/>
                  </a:cubicBezTo>
                  <a:cubicBezTo>
                    <a:pt x="63" y="47"/>
                    <a:pt x="49" y="37"/>
                    <a:pt x="46" y="36"/>
                  </a:cubicBezTo>
                  <a:cubicBezTo>
                    <a:pt x="46" y="45"/>
                    <a:pt x="32" y="55"/>
                    <a:pt x="26" y="52"/>
                  </a:cubicBezTo>
                  <a:cubicBezTo>
                    <a:pt x="24" y="54"/>
                    <a:pt x="24" y="55"/>
                    <a:pt x="22" y="55"/>
                  </a:cubicBezTo>
                  <a:cubicBezTo>
                    <a:pt x="17" y="55"/>
                    <a:pt x="18" y="51"/>
                    <a:pt x="19" y="47"/>
                  </a:cubicBezTo>
                  <a:cubicBezTo>
                    <a:pt x="12" y="45"/>
                    <a:pt x="4" y="46"/>
                    <a:pt x="0" y="47"/>
                  </a:cubicBezTo>
                  <a:cubicBezTo>
                    <a:pt x="1" y="39"/>
                    <a:pt x="6" y="40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6859588" y="2589213"/>
              <a:ext cx="101600" cy="101600"/>
            </a:xfrm>
            <a:custGeom>
              <a:avLst/>
              <a:gdLst>
                <a:gd name="T0" fmla="*/ 27 w 27"/>
                <a:gd name="T1" fmla="*/ 18 h 27"/>
                <a:gd name="T2" fmla="*/ 11 w 27"/>
                <a:gd name="T3" fmla="*/ 27 h 27"/>
                <a:gd name="T4" fmla="*/ 0 w 27"/>
                <a:gd name="T5" fmla="*/ 18 h 27"/>
                <a:gd name="T6" fmla="*/ 27 w 27"/>
                <a:gd name="T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7">
                  <a:moveTo>
                    <a:pt x="27" y="18"/>
                  </a:moveTo>
                  <a:cubicBezTo>
                    <a:pt x="27" y="23"/>
                    <a:pt x="16" y="27"/>
                    <a:pt x="11" y="27"/>
                  </a:cubicBezTo>
                  <a:cubicBezTo>
                    <a:pt x="4" y="27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6554788" y="3017838"/>
              <a:ext cx="82550" cy="65088"/>
            </a:xfrm>
            <a:custGeom>
              <a:avLst/>
              <a:gdLst>
                <a:gd name="T0" fmla="*/ 10 w 22"/>
                <a:gd name="T1" fmla="*/ 0 h 17"/>
                <a:gd name="T2" fmla="*/ 22 w 22"/>
                <a:gd name="T3" fmla="*/ 2 h 17"/>
                <a:gd name="T4" fmla="*/ 0 w 22"/>
                <a:gd name="T5" fmla="*/ 17 h 17"/>
                <a:gd name="T6" fmla="*/ 0 w 22"/>
                <a:gd name="T7" fmla="*/ 11 h 17"/>
                <a:gd name="T8" fmla="*/ 10 w 2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7">
                  <a:moveTo>
                    <a:pt x="10" y="0"/>
                  </a:moveTo>
                  <a:cubicBezTo>
                    <a:pt x="19" y="0"/>
                    <a:pt x="17" y="0"/>
                    <a:pt x="22" y="2"/>
                  </a:cubicBezTo>
                  <a:cubicBezTo>
                    <a:pt x="18" y="7"/>
                    <a:pt x="7" y="16"/>
                    <a:pt x="0" y="1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7"/>
                    <a:pt x="10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6686550" y="2135188"/>
              <a:ext cx="222250" cy="93663"/>
            </a:xfrm>
            <a:custGeom>
              <a:avLst/>
              <a:gdLst>
                <a:gd name="T0" fmla="*/ 22 w 59"/>
                <a:gd name="T1" fmla="*/ 25 h 25"/>
                <a:gd name="T2" fmla="*/ 9 w 59"/>
                <a:gd name="T3" fmla="*/ 16 h 25"/>
                <a:gd name="T4" fmla="*/ 0 w 59"/>
                <a:gd name="T5" fmla="*/ 7 h 25"/>
                <a:gd name="T6" fmla="*/ 8 w 59"/>
                <a:gd name="T7" fmla="*/ 0 h 25"/>
                <a:gd name="T8" fmla="*/ 30 w 59"/>
                <a:gd name="T9" fmla="*/ 3 h 25"/>
                <a:gd name="T10" fmla="*/ 59 w 59"/>
                <a:gd name="T11" fmla="*/ 17 h 25"/>
                <a:gd name="T12" fmla="*/ 51 w 59"/>
                <a:gd name="T13" fmla="*/ 24 h 25"/>
                <a:gd name="T14" fmla="*/ 38 w 59"/>
                <a:gd name="T15" fmla="*/ 21 h 25"/>
                <a:gd name="T16" fmla="*/ 22 w 59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5">
                  <a:moveTo>
                    <a:pt x="22" y="25"/>
                  </a:moveTo>
                  <a:cubicBezTo>
                    <a:pt x="13" y="25"/>
                    <a:pt x="6" y="23"/>
                    <a:pt x="9" y="16"/>
                  </a:cubicBezTo>
                  <a:cubicBezTo>
                    <a:pt x="5" y="13"/>
                    <a:pt x="0" y="11"/>
                    <a:pt x="0" y="7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7" y="0"/>
                    <a:pt x="20" y="3"/>
                    <a:pt x="30" y="3"/>
                  </a:cubicBezTo>
                  <a:cubicBezTo>
                    <a:pt x="41" y="3"/>
                    <a:pt x="51" y="13"/>
                    <a:pt x="59" y="17"/>
                  </a:cubicBezTo>
                  <a:cubicBezTo>
                    <a:pt x="58" y="21"/>
                    <a:pt x="55" y="24"/>
                    <a:pt x="51" y="24"/>
                  </a:cubicBezTo>
                  <a:cubicBezTo>
                    <a:pt x="46" y="24"/>
                    <a:pt x="43" y="21"/>
                    <a:pt x="38" y="21"/>
                  </a:cubicBezTo>
                  <a:cubicBezTo>
                    <a:pt x="33" y="21"/>
                    <a:pt x="30" y="25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6708775" y="3059113"/>
              <a:ext cx="52387" cy="57150"/>
            </a:xfrm>
            <a:custGeom>
              <a:avLst/>
              <a:gdLst>
                <a:gd name="T0" fmla="*/ 14 w 14"/>
                <a:gd name="T1" fmla="*/ 5 h 15"/>
                <a:gd name="T2" fmla="*/ 6 w 14"/>
                <a:gd name="T3" fmla="*/ 15 h 15"/>
                <a:gd name="T4" fmla="*/ 0 w 14"/>
                <a:gd name="T5" fmla="*/ 8 h 15"/>
                <a:gd name="T6" fmla="*/ 14 w 14"/>
                <a:gd name="T7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5">
                  <a:moveTo>
                    <a:pt x="14" y="5"/>
                  </a:moveTo>
                  <a:cubicBezTo>
                    <a:pt x="11" y="9"/>
                    <a:pt x="10" y="15"/>
                    <a:pt x="6" y="15"/>
                  </a:cubicBezTo>
                  <a:cubicBezTo>
                    <a:pt x="5" y="15"/>
                    <a:pt x="0" y="8"/>
                    <a:pt x="0" y="8"/>
                  </a:cubicBezTo>
                  <a:cubicBezTo>
                    <a:pt x="0" y="0"/>
                    <a:pt x="10" y="0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6975475" y="2619375"/>
              <a:ext cx="57150" cy="30163"/>
            </a:xfrm>
            <a:custGeom>
              <a:avLst/>
              <a:gdLst>
                <a:gd name="T0" fmla="*/ 6 w 15"/>
                <a:gd name="T1" fmla="*/ 7 h 8"/>
                <a:gd name="T2" fmla="*/ 0 w 15"/>
                <a:gd name="T3" fmla="*/ 4 h 8"/>
                <a:gd name="T4" fmla="*/ 6 w 15"/>
                <a:gd name="T5" fmla="*/ 0 h 8"/>
                <a:gd name="T6" fmla="*/ 15 w 15"/>
                <a:gd name="T7" fmla="*/ 7 h 8"/>
                <a:gd name="T8" fmla="*/ 6 w 15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6" y="7"/>
                  </a:moveTo>
                  <a:cubicBezTo>
                    <a:pt x="3" y="7"/>
                    <a:pt x="0" y="7"/>
                    <a:pt x="0" y="4"/>
                  </a:cubicBezTo>
                  <a:cubicBezTo>
                    <a:pt x="0" y="3"/>
                    <a:pt x="5" y="0"/>
                    <a:pt x="6" y="0"/>
                  </a:cubicBezTo>
                  <a:cubicBezTo>
                    <a:pt x="10" y="0"/>
                    <a:pt x="14" y="5"/>
                    <a:pt x="15" y="7"/>
                  </a:cubicBezTo>
                  <a:cubicBezTo>
                    <a:pt x="9" y="8"/>
                    <a:pt x="11" y="7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6746875" y="2522538"/>
              <a:ext cx="55562" cy="36513"/>
            </a:xfrm>
            <a:custGeom>
              <a:avLst/>
              <a:gdLst>
                <a:gd name="T0" fmla="*/ 5 w 15"/>
                <a:gd name="T1" fmla="*/ 10 h 10"/>
                <a:gd name="T2" fmla="*/ 15 w 15"/>
                <a:gd name="T3" fmla="*/ 0 h 10"/>
                <a:gd name="T4" fmla="*/ 5 w 15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6254750" y="2132013"/>
              <a:ext cx="1344612" cy="968375"/>
            </a:xfrm>
            <a:custGeom>
              <a:avLst/>
              <a:gdLst>
                <a:gd name="T0" fmla="*/ 330 w 358"/>
                <a:gd name="T1" fmla="*/ 194 h 258"/>
                <a:gd name="T2" fmla="*/ 278 w 358"/>
                <a:gd name="T3" fmla="*/ 169 h 258"/>
                <a:gd name="T4" fmla="*/ 286 w 358"/>
                <a:gd name="T5" fmla="*/ 175 h 258"/>
                <a:gd name="T6" fmla="*/ 280 w 358"/>
                <a:gd name="T7" fmla="*/ 182 h 258"/>
                <a:gd name="T8" fmla="*/ 295 w 358"/>
                <a:gd name="T9" fmla="*/ 199 h 258"/>
                <a:gd name="T10" fmla="*/ 315 w 358"/>
                <a:gd name="T11" fmla="*/ 204 h 258"/>
                <a:gd name="T12" fmla="*/ 322 w 358"/>
                <a:gd name="T13" fmla="*/ 222 h 258"/>
                <a:gd name="T14" fmla="*/ 275 w 358"/>
                <a:gd name="T15" fmla="*/ 222 h 258"/>
                <a:gd name="T16" fmla="*/ 301 w 358"/>
                <a:gd name="T17" fmla="*/ 253 h 258"/>
                <a:gd name="T18" fmla="*/ 292 w 358"/>
                <a:gd name="T19" fmla="*/ 253 h 258"/>
                <a:gd name="T20" fmla="*/ 231 w 358"/>
                <a:gd name="T21" fmla="*/ 223 h 258"/>
                <a:gd name="T22" fmla="*/ 188 w 358"/>
                <a:gd name="T23" fmla="*/ 208 h 258"/>
                <a:gd name="T24" fmla="*/ 168 w 358"/>
                <a:gd name="T25" fmla="*/ 212 h 258"/>
                <a:gd name="T26" fmla="*/ 166 w 358"/>
                <a:gd name="T27" fmla="*/ 188 h 258"/>
                <a:gd name="T28" fmla="*/ 205 w 358"/>
                <a:gd name="T29" fmla="*/ 182 h 258"/>
                <a:gd name="T30" fmla="*/ 208 w 358"/>
                <a:gd name="T31" fmla="*/ 166 h 258"/>
                <a:gd name="T32" fmla="*/ 184 w 358"/>
                <a:gd name="T33" fmla="*/ 113 h 258"/>
                <a:gd name="T34" fmla="*/ 166 w 358"/>
                <a:gd name="T35" fmla="*/ 113 h 258"/>
                <a:gd name="T36" fmla="*/ 145 w 358"/>
                <a:gd name="T37" fmla="*/ 84 h 258"/>
                <a:gd name="T38" fmla="*/ 121 w 358"/>
                <a:gd name="T39" fmla="*/ 90 h 258"/>
                <a:gd name="T40" fmla="*/ 41 w 358"/>
                <a:gd name="T41" fmla="*/ 82 h 258"/>
                <a:gd name="T42" fmla="*/ 11 w 358"/>
                <a:gd name="T43" fmla="*/ 69 h 258"/>
                <a:gd name="T44" fmla="*/ 30 w 358"/>
                <a:gd name="T45" fmla="*/ 64 h 258"/>
                <a:gd name="T46" fmla="*/ 0 w 358"/>
                <a:gd name="T47" fmla="*/ 48 h 258"/>
                <a:gd name="T48" fmla="*/ 12 w 358"/>
                <a:gd name="T49" fmla="*/ 16 h 258"/>
                <a:gd name="T50" fmla="*/ 61 w 358"/>
                <a:gd name="T51" fmla="*/ 4 h 258"/>
                <a:gd name="T52" fmla="*/ 46 w 358"/>
                <a:gd name="T53" fmla="*/ 31 h 258"/>
                <a:gd name="T54" fmla="*/ 50 w 358"/>
                <a:gd name="T55" fmla="*/ 47 h 258"/>
                <a:gd name="T56" fmla="*/ 54 w 358"/>
                <a:gd name="T57" fmla="*/ 26 h 258"/>
                <a:gd name="T58" fmla="*/ 118 w 358"/>
                <a:gd name="T59" fmla="*/ 29 h 258"/>
                <a:gd name="T60" fmla="*/ 127 w 358"/>
                <a:gd name="T61" fmla="*/ 34 h 258"/>
                <a:gd name="T62" fmla="*/ 155 w 358"/>
                <a:gd name="T63" fmla="*/ 27 h 258"/>
                <a:gd name="T64" fmla="*/ 214 w 358"/>
                <a:gd name="T65" fmla="*/ 55 h 258"/>
                <a:gd name="T66" fmla="*/ 240 w 358"/>
                <a:gd name="T67" fmla="*/ 64 h 258"/>
                <a:gd name="T68" fmla="*/ 270 w 358"/>
                <a:gd name="T69" fmla="*/ 84 h 258"/>
                <a:gd name="T70" fmla="*/ 290 w 358"/>
                <a:gd name="T71" fmla="*/ 94 h 258"/>
                <a:gd name="T72" fmla="*/ 288 w 358"/>
                <a:gd name="T73" fmla="*/ 101 h 258"/>
                <a:gd name="T74" fmla="*/ 280 w 358"/>
                <a:gd name="T75" fmla="*/ 115 h 258"/>
                <a:gd name="T76" fmla="*/ 314 w 358"/>
                <a:gd name="T77" fmla="*/ 134 h 258"/>
                <a:gd name="T78" fmla="*/ 339 w 358"/>
                <a:gd name="T79" fmla="*/ 151 h 258"/>
                <a:gd name="T80" fmla="*/ 358 w 358"/>
                <a:gd name="T81" fmla="*/ 164 h 258"/>
                <a:gd name="T82" fmla="*/ 345 w 358"/>
                <a:gd name="T83" fmla="*/ 17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8" h="258">
                  <a:moveTo>
                    <a:pt x="336" y="182"/>
                  </a:moveTo>
                  <a:cubicBezTo>
                    <a:pt x="336" y="187"/>
                    <a:pt x="335" y="194"/>
                    <a:pt x="330" y="194"/>
                  </a:cubicBezTo>
                  <a:cubicBezTo>
                    <a:pt x="308" y="194"/>
                    <a:pt x="307" y="164"/>
                    <a:pt x="286" y="164"/>
                  </a:cubicBezTo>
                  <a:cubicBezTo>
                    <a:pt x="284" y="164"/>
                    <a:pt x="278" y="169"/>
                    <a:pt x="278" y="169"/>
                  </a:cubicBezTo>
                  <a:cubicBezTo>
                    <a:pt x="281" y="171"/>
                    <a:pt x="282" y="171"/>
                    <a:pt x="286" y="170"/>
                  </a:cubicBezTo>
                  <a:cubicBezTo>
                    <a:pt x="286" y="175"/>
                    <a:pt x="286" y="175"/>
                    <a:pt x="286" y="175"/>
                  </a:cubicBezTo>
                  <a:cubicBezTo>
                    <a:pt x="284" y="176"/>
                    <a:pt x="281" y="177"/>
                    <a:pt x="280" y="175"/>
                  </a:cubicBezTo>
                  <a:cubicBezTo>
                    <a:pt x="280" y="182"/>
                    <a:pt x="280" y="182"/>
                    <a:pt x="280" y="182"/>
                  </a:cubicBezTo>
                  <a:cubicBezTo>
                    <a:pt x="285" y="182"/>
                    <a:pt x="285" y="182"/>
                    <a:pt x="285" y="182"/>
                  </a:cubicBezTo>
                  <a:cubicBezTo>
                    <a:pt x="286" y="188"/>
                    <a:pt x="291" y="197"/>
                    <a:pt x="295" y="199"/>
                  </a:cubicBezTo>
                  <a:cubicBezTo>
                    <a:pt x="303" y="202"/>
                    <a:pt x="306" y="196"/>
                    <a:pt x="307" y="204"/>
                  </a:cubicBezTo>
                  <a:cubicBezTo>
                    <a:pt x="312" y="204"/>
                    <a:pt x="312" y="204"/>
                    <a:pt x="315" y="204"/>
                  </a:cubicBezTo>
                  <a:cubicBezTo>
                    <a:pt x="314" y="211"/>
                    <a:pt x="314" y="211"/>
                    <a:pt x="315" y="212"/>
                  </a:cubicBezTo>
                  <a:cubicBezTo>
                    <a:pt x="315" y="216"/>
                    <a:pt x="322" y="218"/>
                    <a:pt x="322" y="222"/>
                  </a:cubicBezTo>
                  <a:cubicBezTo>
                    <a:pt x="322" y="227"/>
                    <a:pt x="318" y="235"/>
                    <a:pt x="316" y="240"/>
                  </a:cubicBezTo>
                  <a:cubicBezTo>
                    <a:pt x="308" y="239"/>
                    <a:pt x="280" y="229"/>
                    <a:pt x="275" y="222"/>
                  </a:cubicBezTo>
                  <a:cubicBezTo>
                    <a:pt x="269" y="222"/>
                    <a:pt x="269" y="222"/>
                    <a:pt x="269" y="222"/>
                  </a:cubicBezTo>
                  <a:cubicBezTo>
                    <a:pt x="276" y="232"/>
                    <a:pt x="301" y="241"/>
                    <a:pt x="301" y="253"/>
                  </a:cubicBezTo>
                  <a:cubicBezTo>
                    <a:pt x="301" y="256"/>
                    <a:pt x="298" y="258"/>
                    <a:pt x="296" y="258"/>
                  </a:cubicBezTo>
                  <a:cubicBezTo>
                    <a:pt x="294" y="258"/>
                    <a:pt x="293" y="253"/>
                    <a:pt x="292" y="253"/>
                  </a:cubicBezTo>
                  <a:cubicBezTo>
                    <a:pt x="279" y="247"/>
                    <a:pt x="271" y="250"/>
                    <a:pt x="260" y="243"/>
                  </a:cubicBezTo>
                  <a:cubicBezTo>
                    <a:pt x="250" y="237"/>
                    <a:pt x="223" y="237"/>
                    <a:pt x="231" y="223"/>
                  </a:cubicBezTo>
                  <a:cubicBezTo>
                    <a:pt x="216" y="217"/>
                    <a:pt x="209" y="209"/>
                    <a:pt x="197" y="202"/>
                  </a:cubicBezTo>
                  <a:cubicBezTo>
                    <a:pt x="195" y="205"/>
                    <a:pt x="192" y="208"/>
                    <a:pt x="188" y="208"/>
                  </a:cubicBezTo>
                  <a:cubicBezTo>
                    <a:pt x="184" y="208"/>
                    <a:pt x="185" y="205"/>
                    <a:pt x="181" y="205"/>
                  </a:cubicBezTo>
                  <a:cubicBezTo>
                    <a:pt x="175" y="205"/>
                    <a:pt x="173" y="212"/>
                    <a:pt x="168" y="212"/>
                  </a:cubicBezTo>
                  <a:cubicBezTo>
                    <a:pt x="163" y="212"/>
                    <a:pt x="149" y="205"/>
                    <a:pt x="149" y="199"/>
                  </a:cubicBezTo>
                  <a:cubicBezTo>
                    <a:pt x="149" y="195"/>
                    <a:pt x="160" y="188"/>
                    <a:pt x="166" y="188"/>
                  </a:cubicBezTo>
                  <a:cubicBezTo>
                    <a:pt x="174" y="188"/>
                    <a:pt x="181" y="188"/>
                    <a:pt x="185" y="188"/>
                  </a:cubicBezTo>
                  <a:cubicBezTo>
                    <a:pt x="189" y="188"/>
                    <a:pt x="199" y="185"/>
                    <a:pt x="205" y="182"/>
                  </a:cubicBezTo>
                  <a:cubicBezTo>
                    <a:pt x="203" y="180"/>
                    <a:pt x="197" y="176"/>
                    <a:pt x="197" y="172"/>
                  </a:cubicBezTo>
                  <a:cubicBezTo>
                    <a:pt x="197" y="165"/>
                    <a:pt x="205" y="169"/>
                    <a:pt x="208" y="166"/>
                  </a:cubicBezTo>
                  <a:cubicBezTo>
                    <a:pt x="212" y="162"/>
                    <a:pt x="221" y="152"/>
                    <a:pt x="221" y="146"/>
                  </a:cubicBezTo>
                  <a:cubicBezTo>
                    <a:pt x="221" y="135"/>
                    <a:pt x="193" y="113"/>
                    <a:pt x="184" y="113"/>
                  </a:cubicBezTo>
                  <a:cubicBezTo>
                    <a:pt x="178" y="113"/>
                    <a:pt x="175" y="119"/>
                    <a:pt x="170" y="119"/>
                  </a:cubicBezTo>
                  <a:cubicBezTo>
                    <a:pt x="168" y="119"/>
                    <a:pt x="166" y="114"/>
                    <a:pt x="166" y="113"/>
                  </a:cubicBezTo>
                  <a:cubicBezTo>
                    <a:pt x="166" y="109"/>
                    <a:pt x="174" y="108"/>
                    <a:pt x="177" y="108"/>
                  </a:cubicBezTo>
                  <a:cubicBezTo>
                    <a:pt x="173" y="104"/>
                    <a:pt x="149" y="84"/>
                    <a:pt x="145" y="84"/>
                  </a:cubicBezTo>
                  <a:cubicBezTo>
                    <a:pt x="139" y="84"/>
                    <a:pt x="132" y="100"/>
                    <a:pt x="124" y="100"/>
                  </a:cubicBezTo>
                  <a:cubicBezTo>
                    <a:pt x="118" y="100"/>
                    <a:pt x="120" y="93"/>
                    <a:pt x="121" y="90"/>
                  </a:cubicBezTo>
                  <a:cubicBezTo>
                    <a:pt x="107" y="89"/>
                    <a:pt x="74" y="90"/>
                    <a:pt x="54" y="90"/>
                  </a:cubicBezTo>
                  <a:cubicBezTo>
                    <a:pt x="51" y="90"/>
                    <a:pt x="44" y="85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2" y="75"/>
                    <a:pt x="11" y="69"/>
                  </a:cubicBezTo>
                  <a:cubicBezTo>
                    <a:pt x="16" y="66"/>
                    <a:pt x="23" y="69"/>
                    <a:pt x="30" y="7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8"/>
                  </a:cubicBezTo>
                  <a:cubicBezTo>
                    <a:pt x="12" y="26"/>
                    <a:pt x="10" y="18"/>
                    <a:pt x="12" y="16"/>
                  </a:cubicBezTo>
                  <a:cubicBezTo>
                    <a:pt x="20" y="8"/>
                    <a:pt x="32" y="0"/>
                    <a:pt x="46" y="0"/>
                  </a:cubicBezTo>
                  <a:cubicBezTo>
                    <a:pt x="46" y="0"/>
                    <a:pt x="60" y="4"/>
                    <a:pt x="61" y="4"/>
                  </a:cubicBezTo>
                  <a:cubicBezTo>
                    <a:pt x="56" y="14"/>
                    <a:pt x="42" y="14"/>
                    <a:pt x="42" y="27"/>
                  </a:cubicBezTo>
                  <a:cubicBezTo>
                    <a:pt x="42" y="30"/>
                    <a:pt x="43" y="31"/>
                    <a:pt x="46" y="31"/>
                  </a:cubicBezTo>
                  <a:cubicBezTo>
                    <a:pt x="45" y="35"/>
                    <a:pt x="46" y="39"/>
                    <a:pt x="46" y="39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2" y="47"/>
                    <a:pt x="59" y="42"/>
                    <a:pt x="59" y="38"/>
                  </a:cubicBezTo>
                  <a:cubicBezTo>
                    <a:pt x="59" y="34"/>
                    <a:pt x="54" y="31"/>
                    <a:pt x="54" y="26"/>
                  </a:cubicBezTo>
                  <a:cubicBezTo>
                    <a:pt x="54" y="10"/>
                    <a:pt x="83" y="4"/>
                    <a:pt x="101" y="4"/>
                  </a:cubicBezTo>
                  <a:cubicBezTo>
                    <a:pt x="112" y="4"/>
                    <a:pt x="118" y="20"/>
                    <a:pt x="118" y="29"/>
                  </a:cubicBezTo>
                  <a:cubicBezTo>
                    <a:pt x="118" y="31"/>
                    <a:pt x="116" y="38"/>
                    <a:pt x="118" y="38"/>
                  </a:cubicBezTo>
                  <a:cubicBezTo>
                    <a:pt x="121" y="38"/>
                    <a:pt x="123" y="34"/>
                    <a:pt x="127" y="34"/>
                  </a:cubicBezTo>
                  <a:cubicBezTo>
                    <a:pt x="132" y="34"/>
                    <a:pt x="133" y="38"/>
                    <a:pt x="137" y="38"/>
                  </a:cubicBezTo>
                  <a:cubicBezTo>
                    <a:pt x="145" y="38"/>
                    <a:pt x="147" y="27"/>
                    <a:pt x="155" y="27"/>
                  </a:cubicBezTo>
                  <a:cubicBezTo>
                    <a:pt x="163" y="27"/>
                    <a:pt x="182" y="30"/>
                    <a:pt x="187" y="34"/>
                  </a:cubicBezTo>
                  <a:cubicBezTo>
                    <a:pt x="197" y="41"/>
                    <a:pt x="200" y="55"/>
                    <a:pt x="214" y="55"/>
                  </a:cubicBezTo>
                  <a:cubicBezTo>
                    <a:pt x="221" y="55"/>
                    <a:pt x="222" y="55"/>
                    <a:pt x="225" y="55"/>
                  </a:cubicBezTo>
                  <a:cubicBezTo>
                    <a:pt x="230" y="55"/>
                    <a:pt x="241" y="57"/>
                    <a:pt x="240" y="64"/>
                  </a:cubicBezTo>
                  <a:cubicBezTo>
                    <a:pt x="251" y="68"/>
                    <a:pt x="258" y="75"/>
                    <a:pt x="270" y="76"/>
                  </a:cubicBezTo>
                  <a:cubicBezTo>
                    <a:pt x="270" y="84"/>
                    <a:pt x="270" y="84"/>
                    <a:pt x="270" y="84"/>
                  </a:cubicBezTo>
                  <a:cubicBezTo>
                    <a:pt x="273" y="84"/>
                    <a:pt x="278" y="84"/>
                    <a:pt x="278" y="84"/>
                  </a:cubicBezTo>
                  <a:cubicBezTo>
                    <a:pt x="284" y="84"/>
                    <a:pt x="287" y="88"/>
                    <a:pt x="290" y="94"/>
                  </a:cubicBezTo>
                  <a:cubicBezTo>
                    <a:pt x="284" y="96"/>
                    <a:pt x="278" y="95"/>
                    <a:pt x="274" y="100"/>
                  </a:cubicBezTo>
                  <a:cubicBezTo>
                    <a:pt x="282" y="101"/>
                    <a:pt x="284" y="101"/>
                    <a:pt x="288" y="101"/>
                  </a:cubicBezTo>
                  <a:cubicBezTo>
                    <a:pt x="290" y="101"/>
                    <a:pt x="293" y="103"/>
                    <a:pt x="294" y="105"/>
                  </a:cubicBezTo>
                  <a:cubicBezTo>
                    <a:pt x="287" y="109"/>
                    <a:pt x="284" y="109"/>
                    <a:pt x="280" y="115"/>
                  </a:cubicBezTo>
                  <a:cubicBezTo>
                    <a:pt x="284" y="117"/>
                    <a:pt x="286" y="119"/>
                    <a:pt x="292" y="119"/>
                  </a:cubicBezTo>
                  <a:cubicBezTo>
                    <a:pt x="293" y="129"/>
                    <a:pt x="305" y="133"/>
                    <a:pt x="314" y="134"/>
                  </a:cubicBezTo>
                  <a:cubicBezTo>
                    <a:pt x="315" y="142"/>
                    <a:pt x="317" y="149"/>
                    <a:pt x="323" y="149"/>
                  </a:cubicBezTo>
                  <a:cubicBezTo>
                    <a:pt x="333" y="149"/>
                    <a:pt x="335" y="143"/>
                    <a:pt x="339" y="151"/>
                  </a:cubicBezTo>
                  <a:cubicBezTo>
                    <a:pt x="341" y="154"/>
                    <a:pt x="344" y="154"/>
                    <a:pt x="346" y="154"/>
                  </a:cubicBezTo>
                  <a:cubicBezTo>
                    <a:pt x="355" y="154"/>
                    <a:pt x="358" y="157"/>
                    <a:pt x="358" y="164"/>
                  </a:cubicBezTo>
                  <a:cubicBezTo>
                    <a:pt x="358" y="169"/>
                    <a:pt x="351" y="171"/>
                    <a:pt x="345" y="171"/>
                  </a:cubicBezTo>
                  <a:cubicBezTo>
                    <a:pt x="346" y="176"/>
                    <a:pt x="345" y="175"/>
                    <a:pt x="345" y="177"/>
                  </a:cubicBezTo>
                  <a:cubicBezTo>
                    <a:pt x="345" y="178"/>
                    <a:pt x="344" y="182"/>
                    <a:pt x="336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6807200" y="2970213"/>
              <a:ext cx="36512" cy="33338"/>
            </a:xfrm>
            <a:custGeom>
              <a:avLst/>
              <a:gdLst>
                <a:gd name="T0" fmla="*/ 10 w 10"/>
                <a:gd name="T1" fmla="*/ 6 h 9"/>
                <a:gd name="T2" fmla="*/ 0 w 10"/>
                <a:gd name="T3" fmla="*/ 6 h 9"/>
                <a:gd name="T4" fmla="*/ 10 w 10"/>
                <a:gd name="T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5" y="9"/>
                    <a:pt x="4" y="9"/>
                    <a:pt x="0" y="6"/>
                  </a:cubicBezTo>
                  <a:cubicBezTo>
                    <a:pt x="4" y="0"/>
                    <a:pt x="4" y="3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6529388" y="2781300"/>
              <a:ext cx="36512" cy="33338"/>
            </a:xfrm>
            <a:custGeom>
              <a:avLst/>
              <a:gdLst>
                <a:gd name="T0" fmla="*/ 1 w 10"/>
                <a:gd name="T1" fmla="*/ 2 h 9"/>
                <a:gd name="T2" fmla="*/ 10 w 10"/>
                <a:gd name="T3" fmla="*/ 9 h 9"/>
                <a:gd name="T4" fmla="*/ 1 w 10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1" y="2"/>
                  </a:moveTo>
                  <a:cubicBezTo>
                    <a:pt x="7" y="0"/>
                    <a:pt x="7" y="5"/>
                    <a:pt x="10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6172200" y="1157288"/>
              <a:ext cx="1435100" cy="752475"/>
            </a:xfrm>
            <a:custGeom>
              <a:avLst/>
              <a:gdLst>
                <a:gd name="T0" fmla="*/ 304 w 382"/>
                <a:gd name="T1" fmla="*/ 15 h 200"/>
                <a:gd name="T2" fmla="*/ 347 w 382"/>
                <a:gd name="T3" fmla="*/ 8 h 200"/>
                <a:gd name="T4" fmla="*/ 382 w 382"/>
                <a:gd name="T5" fmla="*/ 27 h 200"/>
                <a:gd name="T6" fmla="*/ 310 w 382"/>
                <a:gd name="T7" fmla="*/ 50 h 200"/>
                <a:gd name="T8" fmla="*/ 292 w 382"/>
                <a:gd name="T9" fmla="*/ 72 h 200"/>
                <a:gd name="T10" fmla="*/ 229 w 382"/>
                <a:gd name="T11" fmla="*/ 106 h 200"/>
                <a:gd name="T12" fmla="*/ 214 w 382"/>
                <a:gd name="T13" fmla="*/ 116 h 200"/>
                <a:gd name="T14" fmla="*/ 214 w 382"/>
                <a:gd name="T15" fmla="*/ 134 h 200"/>
                <a:gd name="T16" fmla="*/ 172 w 382"/>
                <a:gd name="T17" fmla="*/ 154 h 200"/>
                <a:gd name="T18" fmla="*/ 157 w 382"/>
                <a:gd name="T19" fmla="*/ 181 h 200"/>
                <a:gd name="T20" fmla="*/ 174 w 382"/>
                <a:gd name="T21" fmla="*/ 185 h 200"/>
                <a:gd name="T22" fmla="*/ 125 w 382"/>
                <a:gd name="T23" fmla="*/ 194 h 200"/>
                <a:gd name="T24" fmla="*/ 79 w 382"/>
                <a:gd name="T25" fmla="*/ 198 h 200"/>
                <a:gd name="T26" fmla="*/ 33 w 382"/>
                <a:gd name="T27" fmla="*/ 194 h 200"/>
                <a:gd name="T28" fmla="*/ 60 w 382"/>
                <a:gd name="T29" fmla="*/ 173 h 200"/>
                <a:gd name="T30" fmla="*/ 57 w 382"/>
                <a:gd name="T31" fmla="*/ 155 h 200"/>
                <a:gd name="T32" fmla="*/ 91 w 382"/>
                <a:gd name="T33" fmla="*/ 167 h 200"/>
                <a:gd name="T34" fmla="*/ 65 w 382"/>
                <a:gd name="T35" fmla="*/ 146 h 200"/>
                <a:gd name="T36" fmla="*/ 54 w 382"/>
                <a:gd name="T37" fmla="*/ 149 h 200"/>
                <a:gd name="T38" fmla="*/ 68 w 382"/>
                <a:gd name="T39" fmla="*/ 129 h 200"/>
                <a:gd name="T40" fmla="*/ 62 w 382"/>
                <a:gd name="T41" fmla="*/ 96 h 200"/>
                <a:gd name="T42" fmla="*/ 66 w 382"/>
                <a:gd name="T43" fmla="*/ 87 h 200"/>
                <a:gd name="T44" fmla="*/ 96 w 382"/>
                <a:gd name="T45" fmla="*/ 88 h 200"/>
                <a:gd name="T46" fmla="*/ 107 w 382"/>
                <a:gd name="T47" fmla="*/ 89 h 200"/>
                <a:gd name="T48" fmla="*/ 132 w 382"/>
                <a:gd name="T49" fmla="*/ 85 h 200"/>
                <a:gd name="T50" fmla="*/ 146 w 382"/>
                <a:gd name="T51" fmla="*/ 72 h 200"/>
                <a:gd name="T52" fmla="*/ 98 w 382"/>
                <a:gd name="T53" fmla="*/ 79 h 200"/>
                <a:gd name="T54" fmla="*/ 72 w 382"/>
                <a:gd name="T55" fmla="*/ 75 h 200"/>
                <a:gd name="T56" fmla="*/ 57 w 382"/>
                <a:gd name="T57" fmla="*/ 79 h 200"/>
                <a:gd name="T58" fmla="*/ 44 w 382"/>
                <a:gd name="T59" fmla="*/ 65 h 200"/>
                <a:gd name="T60" fmla="*/ 51 w 382"/>
                <a:gd name="T61" fmla="*/ 51 h 200"/>
                <a:gd name="T62" fmla="*/ 25 w 382"/>
                <a:gd name="T63" fmla="*/ 58 h 200"/>
                <a:gd name="T64" fmla="*/ 29 w 382"/>
                <a:gd name="T65" fmla="*/ 48 h 200"/>
                <a:gd name="T66" fmla="*/ 10 w 382"/>
                <a:gd name="T67" fmla="*/ 51 h 200"/>
                <a:gd name="T68" fmla="*/ 44 w 382"/>
                <a:gd name="T69" fmla="*/ 35 h 200"/>
                <a:gd name="T70" fmla="*/ 57 w 382"/>
                <a:gd name="T71" fmla="*/ 31 h 200"/>
                <a:gd name="T72" fmla="*/ 103 w 382"/>
                <a:gd name="T73" fmla="*/ 31 h 200"/>
                <a:gd name="T74" fmla="*/ 134 w 382"/>
                <a:gd name="T75" fmla="*/ 10 h 200"/>
                <a:gd name="T76" fmla="*/ 194 w 382"/>
                <a:gd name="T77" fmla="*/ 5 h 200"/>
                <a:gd name="T78" fmla="*/ 216 w 382"/>
                <a:gd name="T79" fmla="*/ 7 h 200"/>
                <a:gd name="T80" fmla="*/ 243 w 382"/>
                <a:gd name="T81" fmla="*/ 3 h 200"/>
                <a:gd name="T82" fmla="*/ 312 w 382"/>
                <a:gd name="T83" fmla="*/ 1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2" h="200">
                  <a:moveTo>
                    <a:pt x="312" y="10"/>
                  </a:moveTo>
                  <a:cubicBezTo>
                    <a:pt x="309" y="13"/>
                    <a:pt x="307" y="14"/>
                    <a:pt x="304" y="15"/>
                  </a:cubicBezTo>
                  <a:cubicBezTo>
                    <a:pt x="339" y="5"/>
                    <a:pt x="339" y="5"/>
                    <a:pt x="339" y="5"/>
                  </a:cubicBezTo>
                  <a:cubicBezTo>
                    <a:pt x="342" y="7"/>
                    <a:pt x="344" y="7"/>
                    <a:pt x="347" y="8"/>
                  </a:cubicBezTo>
                  <a:cubicBezTo>
                    <a:pt x="351" y="10"/>
                    <a:pt x="351" y="13"/>
                    <a:pt x="354" y="16"/>
                  </a:cubicBezTo>
                  <a:cubicBezTo>
                    <a:pt x="359" y="21"/>
                    <a:pt x="382" y="19"/>
                    <a:pt x="382" y="27"/>
                  </a:cubicBezTo>
                  <a:cubicBezTo>
                    <a:pt x="382" y="32"/>
                    <a:pt x="375" y="31"/>
                    <a:pt x="371" y="33"/>
                  </a:cubicBezTo>
                  <a:cubicBezTo>
                    <a:pt x="354" y="46"/>
                    <a:pt x="333" y="38"/>
                    <a:pt x="310" y="50"/>
                  </a:cubicBezTo>
                  <a:cubicBezTo>
                    <a:pt x="314" y="54"/>
                    <a:pt x="331" y="51"/>
                    <a:pt x="342" y="51"/>
                  </a:cubicBezTo>
                  <a:cubicBezTo>
                    <a:pt x="332" y="61"/>
                    <a:pt x="308" y="67"/>
                    <a:pt x="292" y="72"/>
                  </a:cubicBezTo>
                  <a:cubicBezTo>
                    <a:pt x="275" y="78"/>
                    <a:pt x="265" y="96"/>
                    <a:pt x="252" y="105"/>
                  </a:cubicBezTo>
                  <a:cubicBezTo>
                    <a:pt x="245" y="109"/>
                    <a:pt x="236" y="104"/>
                    <a:pt x="229" y="106"/>
                  </a:cubicBezTo>
                  <a:cubicBezTo>
                    <a:pt x="219" y="109"/>
                    <a:pt x="208" y="110"/>
                    <a:pt x="201" y="116"/>
                  </a:cubicBezTo>
                  <a:cubicBezTo>
                    <a:pt x="214" y="116"/>
                    <a:pt x="214" y="116"/>
                    <a:pt x="214" y="116"/>
                  </a:cubicBezTo>
                  <a:cubicBezTo>
                    <a:pt x="214" y="126"/>
                    <a:pt x="209" y="125"/>
                    <a:pt x="201" y="124"/>
                  </a:cubicBezTo>
                  <a:cubicBezTo>
                    <a:pt x="206" y="127"/>
                    <a:pt x="211" y="128"/>
                    <a:pt x="214" y="134"/>
                  </a:cubicBezTo>
                  <a:cubicBezTo>
                    <a:pt x="204" y="139"/>
                    <a:pt x="201" y="149"/>
                    <a:pt x="194" y="154"/>
                  </a:cubicBezTo>
                  <a:cubicBezTo>
                    <a:pt x="175" y="154"/>
                    <a:pt x="176" y="154"/>
                    <a:pt x="172" y="154"/>
                  </a:cubicBezTo>
                  <a:cubicBezTo>
                    <a:pt x="173" y="157"/>
                    <a:pt x="175" y="158"/>
                    <a:pt x="175" y="161"/>
                  </a:cubicBezTo>
                  <a:cubicBezTo>
                    <a:pt x="175" y="175"/>
                    <a:pt x="157" y="167"/>
                    <a:pt x="157" y="181"/>
                  </a:cubicBezTo>
                  <a:cubicBezTo>
                    <a:pt x="163" y="181"/>
                    <a:pt x="165" y="181"/>
                    <a:pt x="168" y="181"/>
                  </a:cubicBezTo>
                  <a:cubicBezTo>
                    <a:pt x="169" y="181"/>
                    <a:pt x="174" y="181"/>
                    <a:pt x="174" y="185"/>
                  </a:cubicBezTo>
                  <a:cubicBezTo>
                    <a:pt x="174" y="192"/>
                    <a:pt x="150" y="200"/>
                    <a:pt x="139" y="200"/>
                  </a:cubicBezTo>
                  <a:cubicBezTo>
                    <a:pt x="129" y="200"/>
                    <a:pt x="134" y="194"/>
                    <a:pt x="125" y="194"/>
                  </a:cubicBezTo>
                  <a:cubicBezTo>
                    <a:pt x="112" y="194"/>
                    <a:pt x="103" y="194"/>
                    <a:pt x="92" y="194"/>
                  </a:cubicBezTo>
                  <a:cubicBezTo>
                    <a:pt x="88" y="194"/>
                    <a:pt x="86" y="198"/>
                    <a:pt x="79" y="198"/>
                  </a:cubicBezTo>
                  <a:cubicBezTo>
                    <a:pt x="65" y="198"/>
                    <a:pt x="53" y="194"/>
                    <a:pt x="38" y="189"/>
                  </a:cubicBezTo>
                  <a:cubicBezTo>
                    <a:pt x="37" y="191"/>
                    <a:pt x="35" y="194"/>
                    <a:pt x="33" y="194"/>
                  </a:cubicBezTo>
                  <a:cubicBezTo>
                    <a:pt x="30" y="194"/>
                    <a:pt x="28" y="191"/>
                    <a:pt x="28" y="190"/>
                  </a:cubicBezTo>
                  <a:cubicBezTo>
                    <a:pt x="28" y="173"/>
                    <a:pt x="51" y="179"/>
                    <a:pt x="60" y="173"/>
                  </a:cubicBezTo>
                  <a:cubicBezTo>
                    <a:pt x="55" y="169"/>
                    <a:pt x="46" y="167"/>
                    <a:pt x="46" y="160"/>
                  </a:cubicBezTo>
                  <a:cubicBezTo>
                    <a:pt x="46" y="154"/>
                    <a:pt x="52" y="155"/>
                    <a:pt x="57" y="155"/>
                  </a:cubicBezTo>
                  <a:cubicBezTo>
                    <a:pt x="71" y="155"/>
                    <a:pt x="75" y="163"/>
                    <a:pt x="84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85" y="161"/>
                    <a:pt x="72" y="156"/>
                    <a:pt x="72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3" y="147"/>
                    <a:pt x="63" y="147"/>
                    <a:pt x="61" y="149"/>
                  </a:cubicBezTo>
                  <a:cubicBezTo>
                    <a:pt x="54" y="149"/>
                    <a:pt x="54" y="149"/>
                    <a:pt x="54" y="149"/>
                  </a:cubicBezTo>
                  <a:cubicBezTo>
                    <a:pt x="54" y="144"/>
                    <a:pt x="54" y="144"/>
                    <a:pt x="54" y="144"/>
                  </a:cubicBezTo>
                  <a:cubicBezTo>
                    <a:pt x="58" y="136"/>
                    <a:pt x="61" y="131"/>
                    <a:pt x="68" y="129"/>
                  </a:cubicBezTo>
                  <a:cubicBezTo>
                    <a:pt x="78" y="126"/>
                    <a:pt x="91" y="130"/>
                    <a:pt x="91" y="117"/>
                  </a:cubicBezTo>
                  <a:cubicBezTo>
                    <a:pt x="91" y="103"/>
                    <a:pt x="62" y="103"/>
                    <a:pt x="62" y="96"/>
                  </a:cubicBezTo>
                  <a:cubicBezTo>
                    <a:pt x="62" y="91"/>
                    <a:pt x="68" y="92"/>
                    <a:pt x="73" y="92"/>
                  </a:cubicBezTo>
                  <a:cubicBezTo>
                    <a:pt x="68" y="92"/>
                    <a:pt x="67" y="90"/>
                    <a:pt x="66" y="87"/>
                  </a:cubicBezTo>
                  <a:cubicBezTo>
                    <a:pt x="68" y="86"/>
                    <a:pt x="71" y="87"/>
                    <a:pt x="73" y="87"/>
                  </a:cubicBezTo>
                  <a:cubicBezTo>
                    <a:pt x="78" y="87"/>
                    <a:pt x="87" y="85"/>
                    <a:pt x="96" y="88"/>
                  </a:cubicBezTo>
                  <a:cubicBezTo>
                    <a:pt x="107" y="91"/>
                    <a:pt x="111" y="104"/>
                    <a:pt x="123" y="103"/>
                  </a:cubicBezTo>
                  <a:cubicBezTo>
                    <a:pt x="121" y="100"/>
                    <a:pt x="107" y="92"/>
                    <a:pt x="107" y="89"/>
                  </a:cubicBezTo>
                  <a:cubicBezTo>
                    <a:pt x="107" y="87"/>
                    <a:pt x="109" y="86"/>
                    <a:pt x="110" y="85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40" y="81"/>
                    <a:pt x="147" y="79"/>
                    <a:pt x="153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37" y="79"/>
                    <a:pt x="127" y="82"/>
                    <a:pt x="113" y="82"/>
                  </a:cubicBezTo>
                  <a:cubicBezTo>
                    <a:pt x="105" y="82"/>
                    <a:pt x="102" y="79"/>
                    <a:pt x="98" y="79"/>
                  </a:cubicBezTo>
                  <a:cubicBezTo>
                    <a:pt x="95" y="79"/>
                    <a:pt x="93" y="83"/>
                    <a:pt x="89" y="83"/>
                  </a:cubicBezTo>
                  <a:cubicBezTo>
                    <a:pt x="81" y="83"/>
                    <a:pt x="69" y="80"/>
                    <a:pt x="72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3" y="77"/>
                    <a:pt x="61" y="79"/>
                    <a:pt x="57" y="79"/>
                  </a:cubicBezTo>
                  <a:cubicBezTo>
                    <a:pt x="48" y="79"/>
                    <a:pt x="36" y="74"/>
                    <a:pt x="33" y="70"/>
                  </a:cubicBezTo>
                  <a:cubicBezTo>
                    <a:pt x="36" y="68"/>
                    <a:pt x="39" y="65"/>
                    <a:pt x="44" y="65"/>
                  </a:cubicBezTo>
                  <a:cubicBezTo>
                    <a:pt x="36" y="65"/>
                    <a:pt x="27" y="65"/>
                    <a:pt x="24" y="65"/>
                  </a:cubicBezTo>
                  <a:cubicBezTo>
                    <a:pt x="29" y="54"/>
                    <a:pt x="40" y="55"/>
                    <a:pt x="51" y="51"/>
                  </a:cubicBezTo>
                  <a:cubicBezTo>
                    <a:pt x="47" y="51"/>
                    <a:pt x="46" y="51"/>
                    <a:pt x="42" y="51"/>
                  </a:cubicBezTo>
                  <a:cubicBezTo>
                    <a:pt x="34" y="51"/>
                    <a:pt x="33" y="58"/>
                    <a:pt x="25" y="58"/>
                  </a:cubicBezTo>
                  <a:cubicBezTo>
                    <a:pt x="23" y="58"/>
                    <a:pt x="18" y="55"/>
                    <a:pt x="17" y="55"/>
                  </a:cubicBezTo>
                  <a:cubicBezTo>
                    <a:pt x="21" y="51"/>
                    <a:pt x="24" y="49"/>
                    <a:pt x="2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3" y="48"/>
                    <a:pt x="11" y="50"/>
                    <a:pt x="10" y="51"/>
                  </a:cubicBezTo>
                  <a:cubicBezTo>
                    <a:pt x="8" y="51"/>
                    <a:pt x="3" y="51"/>
                    <a:pt x="0" y="51"/>
                  </a:cubicBezTo>
                  <a:cubicBezTo>
                    <a:pt x="3" y="40"/>
                    <a:pt x="31" y="35"/>
                    <a:pt x="44" y="35"/>
                  </a:cubicBezTo>
                  <a:cubicBezTo>
                    <a:pt x="49" y="35"/>
                    <a:pt x="52" y="35"/>
                    <a:pt x="53" y="35"/>
                  </a:cubicBezTo>
                  <a:cubicBezTo>
                    <a:pt x="55" y="35"/>
                    <a:pt x="57" y="33"/>
                    <a:pt x="57" y="31"/>
                  </a:cubicBezTo>
                  <a:cubicBezTo>
                    <a:pt x="71" y="31"/>
                    <a:pt x="65" y="21"/>
                    <a:pt x="74" y="21"/>
                  </a:cubicBezTo>
                  <a:cubicBezTo>
                    <a:pt x="82" y="21"/>
                    <a:pt x="99" y="30"/>
                    <a:pt x="103" y="31"/>
                  </a:cubicBezTo>
                  <a:cubicBezTo>
                    <a:pt x="107" y="21"/>
                    <a:pt x="112" y="11"/>
                    <a:pt x="125" y="11"/>
                  </a:cubicBezTo>
                  <a:cubicBezTo>
                    <a:pt x="132" y="11"/>
                    <a:pt x="128" y="15"/>
                    <a:pt x="134" y="10"/>
                  </a:cubicBezTo>
                  <a:cubicBezTo>
                    <a:pt x="136" y="6"/>
                    <a:pt x="139" y="5"/>
                    <a:pt x="144" y="5"/>
                  </a:cubicBezTo>
                  <a:cubicBezTo>
                    <a:pt x="167" y="5"/>
                    <a:pt x="171" y="5"/>
                    <a:pt x="194" y="5"/>
                  </a:cubicBezTo>
                  <a:cubicBezTo>
                    <a:pt x="195" y="3"/>
                    <a:pt x="197" y="2"/>
                    <a:pt x="199" y="2"/>
                  </a:cubicBezTo>
                  <a:cubicBezTo>
                    <a:pt x="207" y="2"/>
                    <a:pt x="209" y="7"/>
                    <a:pt x="216" y="7"/>
                  </a:cubicBezTo>
                  <a:cubicBezTo>
                    <a:pt x="222" y="7"/>
                    <a:pt x="224" y="0"/>
                    <a:pt x="230" y="0"/>
                  </a:cubicBezTo>
                  <a:cubicBezTo>
                    <a:pt x="236" y="0"/>
                    <a:pt x="239" y="3"/>
                    <a:pt x="243" y="3"/>
                  </a:cubicBezTo>
                  <a:cubicBezTo>
                    <a:pt x="248" y="3"/>
                    <a:pt x="251" y="3"/>
                    <a:pt x="255" y="3"/>
                  </a:cubicBezTo>
                  <a:cubicBezTo>
                    <a:pt x="265" y="3"/>
                    <a:pt x="303" y="1"/>
                    <a:pt x="31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7"/>
            <p:cNvSpPr>
              <a:spLocks/>
            </p:cNvSpPr>
            <p:nvPr/>
          </p:nvSpPr>
          <p:spPr bwMode="auto">
            <a:xfrm>
              <a:off x="7073900" y="1085850"/>
              <a:ext cx="2809875" cy="2135188"/>
            </a:xfrm>
            <a:custGeom>
              <a:avLst/>
              <a:gdLst>
                <a:gd name="T0" fmla="*/ 277 w 748"/>
                <a:gd name="T1" fmla="*/ 367 h 568"/>
                <a:gd name="T2" fmla="*/ 264 w 748"/>
                <a:gd name="T3" fmla="*/ 355 h 568"/>
                <a:gd name="T4" fmla="*/ 225 w 748"/>
                <a:gd name="T5" fmla="*/ 331 h 568"/>
                <a:gd name="T6" fmla="*/ 212 w 748"/>
                <a:gd name="T7" fmla="*/ 298 h 568"/>
                <a:gd name="T8" fmla="*/ 108 w 748"/>
                <a:gd name="T9" fmla="*/ 216 h 568"/>
                <a:gd name="T10" fmla="*/ 72 w 748"/>
                <a:gd name="T11" fmla="*/ 220 h 568"/>
                <a:gd name="T12" fmla="*/ 42 w 748"/>
                <a:gd name="T13" fmla="*/ 214 h 568"/>
                <a:gd name="T14" fmla="*/ 18 w 748"/>
                <a:gd name="T15" fmla="*/ 200 h 568"/>
                <a:gd name="T16" fmla="*/ 50 w 748"/>
                <a:gd name="T17" fmla="*/ 187 h 568"/>
                <a:gd name="T18" fmla="*/ 63 w 748"/>
                <a:gd name="T19" fmla="*/ 178 h 568"/>
                <a:gd name="T20" fmla="*/ 0 w 748"/>
                <a:gd name="T21" fmla="*/ 163 h 568"/>
                <a:gd name="T22" fmla="*/ 83 w 748"/>
                <a:gd name="T23" fmla="*/ 139 h 568"/>
                <a:gd name="T24" fmla="*/ 70 w 748"/>
                <a:gd name="T25" fmla="*/ 100 h 568"/>
                <a:gd name="T26" fmla="*/ 142 w 748"/>
                <a:gd name="T27" fmla="*/ 58 h 568"/>
                <a:gd name="T28" fmla="*/ 234 w 748"/>
                <a:gd name="T29" fmla="*/ 54 h 568"/>
                <a:gd name="T30" fmla="*/ 257 w 748"/>
                <a:gd name="T31" fmla="*/ 52 h 568"/>
                <a:gd name="T32" fmla="*/ 271 w 748"/>
                <a:gd name="T33" fmla="*/ 37 h 568"/>
                <a:gd name="T34" fmla="*/ 305 w 748"/>
                <a:gd name="T35" fmla="*/ 35 h 568"/>
                <a:gd name="T36" fmla="*/ 351 w 748"/>
                <a:gd name="T37" fmla="*/ 14 h 568"/>
                <a:gd name="T38" fmla="*/ 387 w 748"/>
                <a:gd name="T39" fmla="*/ 12 h 568"/>
                <a:gd name="T40" fmla="*/ 527 w 748"/>
                <a:gd name="T41" fmla="*/ 0 h 568"/>
                <a:gd name="T42" fmla="*/ 587 w 748"/>
                <a:gd name="T43" fmla="*/ 47 h 568"/>
                <a:gd name="T44" fmla="*/ 563 w 748"/>
                <a:gd name="T45" fmla="*/ 74 h 568"/>
                <a:gd name="T46" fmla="*/ 596 w 748"/>
                <a:gd name="T47" fmla="*/ 100 h 568"/>
                <a:gd name="T48" fmla="*/ 676 w 748"/>
                <a:gd name="T49" fmla="*/ 64 h 568"/>
                <a:gd name="T50" fmla="*/ 722 w 748"/>
                <a:gd name="T51" fmla="*/ 50 h 568"/>
                <a:gd name="T52" fmla="*/ 694 w 748"/>
                <a:gd name="T53" fmla="*/ 93 h 568"/>
                <a:gd name="T54" fmla="*/ 683 w 748"/>
                <a:gd name="T55" fmla="*/ 112 h 568"/>
                <a:gd name="T56" fmla="*/ 646 w 748"/>
                <a:gd name="T57" fmla="*/ 148 h 568"/>
                <a:gd name="T58" fmla="*/ 669 w 748"/>
                <a:gd name="T59" fmla="*/ 175 h 568"/>
                <a:gd name="T60" fmla="*/ 650 w 748"/>
                <a:gd name="T61" fmla="*/ 200 h 568"/>
                <a:gd name="T62" fmla="*/ 661 w 748"/>
                <a:gd name="T63" fmla="*/ 232 h 568"/>
                <a:gd name="T64" fmla="*/ 665 w 748"/>
                <a:gd name="T65" fmla="*/ 256 h 568"/>
                <a:gd name="T66" fmla="*/ 626 w 748"/>
                <a:gd name="T67" fmla="*/ 291 h 568"/>
                <a:gd name="T68" fmla="*/ 630 w 748"/>
                <a:gd name="T69" fmla="*/ 301 h 568"/>
                <a:gd name="T70" fmla="*/ 594 w 748"/>
                <a:gd name="T71" fmla="*/ 293 h 568"/>
                <a:gd name="T72" fmla="*/ 626 w 748"/>
                <a:gd name="T73" fmla="*/ 353 h 568"/>
                <a:gd name="T74" fmla="*/ 589 w 748"/>
                <a:gd name="T75" fmla="*/ 342 h 568"/>
                <a:gd name="T76" fmla="*/ 609 w 748"/>
                <a:gd name="T77" fmla="*/ 371 h 568"/>
                <a:gd name="T78" fmla="*/ 512 w 748"/>
                <a:gd name="T79" fmla="*/ 402 h 568"/>
                <a:gd name="T80" fmla="*/ 477 w 748"/>
                <a:gd name="T81" fmla="*/ 439 h 568"/>
                <a:gd name="T82" fmla="*/ 438 w 748"/>
                <a:gd name="T83" fmla="*/ 444 h 568"/>
                <a:gd name="T84" fmla="*/ 398 w 748"/>
                <a:gd name="T85" fmla="*/ 479 h 568"/>
                <a:gd name="T86" fmla="*/ 379 w 748"/>
                <a:gd name="T87" fmla="*/ 517 h 568"/>
                <a:gd name="T88" fmla="*/ 357 w 748"/>
                <a:gd name="T89" fmla="*/ 564 h 568"/>
                <a:gd name="T90" fmla="*/ 309 w 748"/>
                <a:gd name="T91" fmla="*/ 553 h 568"/>
                <a:gd name="T92" fmla="*/ 267 w 748"/>
                <a:gd name="T93" fmla="*/ 493 h 568"/>
                <a:gd name="T94" fmla="*/ 253 w 748"/>
                <a:gd name="T95" fmla="*/ 469 h 568"/>
                <a:gd name="T96" fmla="*/ 234 w 748"/>
                <a:gd name="T97" fmla="*/ 433 h 568"/>
                <a:gd name="T98" fmla="*/ 251 w 748"/>
                <a:gd name="T99" fmla="*/ 39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8" h="568">
                  <a:moveTo>
                    <a:pt x="251" y="398"/>
                  </a:moveTo>
                  <a:cubicBezTo>
                    <a:pt x="258" y="395"/>
                    <a:pt x="258" y="395"/>
                    <a:pt x="264" y="397"/>
                  </a:cubicBezTo>
                  <a:cubicBezTo>
                    <a:pt x="266" y="384"/>
                    <a:pt x="273" y="380"/>
                    <a:pt x="277" y="367"/>
                  </a:cubicBezTo>
                  <a:cubicBezTo>
                    <a:pt x="263" y="363"/>
                    <a:pt x="231" y="361"/>
                    <a:pt x="230" y="349"/>
                  </a:cubicBezTo>
                  <a:cubicBezTo>
                    <a:pt x="234" y="347"/>
                    <a:pt x="234" y="349"/>
                    <a:pt x="237" y="349"/>
                  </a:cubicBezTo>
                  <a:cubicBezTo>
                    <a:pt x="247" y="349"/>
                    <a:pt x="253" y="355"/>
                    <a:pt x="264" y="355"/>
                  </a:cubicBezTo>
                  <a:cubicBezTo>
                    <a:pt x="268" y="355"/>
                    <a:pt x="268" y="351"/>
                    <a:pt x="268" y="349"/>
                  </a:cubicBezTo>
                  <a:cubicBezTo>
                    <a:pt x="254" y="344"/>
                    <a:pt x="251" y="324"/>
                    <a:pt x="236" y="324"/>
                  </a:cubicBezTo>
                  <a:cubicBezTo>
                    <a:pt x="232" y="324"/>
                    <a:pt x="231" y="331"/>
                    <a:pt x="225" y="331"/>
                  </a:cubicBezTo>
                  <a:cubicBezTo>
                    <a:pt x="217" y="331"/>
                    <a:pt x="213" y="330"/>
                    <a:pt x="213" y="324"/>
                  </a:cubicBezTo>
                  <a:cubicBezTo>
                    <a:pt x="213" y="314"/>
                    <a:pt x="223" y="315"/>
                    <a:pt x="223" y="305"/>
                  </a:cubicBezTo>
                  <a:cubicBezTo>
                    <a:pt x="223" y="299"/>
                    <a:pt x="216" y="298"/>
                    <a:pt x="212" y="298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200" y="254"/>
                    <a:pt x="169" y="216"/>
                    <a:pt x="121" y="216"/>
                  </a:cubicBezTo>
                  <a:cubicBezTo>
                    <a:pt x="113" y="216"/>
                    <a:pt x="111" y="216"/>
                    <a:pt x="108" y="216"/>
                  </a:cubicBezTo>
                  <a:cubicBezTo>
                    <a:pt x="102" y="216"/>
                    <a:pt x="99" y="221"/>
                    <a:pt x="94" y="221"/>
                  </a:cubicBezTo>
                  <a:cubicBezTo>
                    <a:pt x="90" y="221"/>
                    <a:pt x="86" y="218"/>
                    <a:pt x="80" y="218"/>
                  </a:cubicBezTo>
                  <a:cubicBezTo>
                    <a:pt x="76" y="218"/>
                    <a:pt x="74" y="219"/>
                    <a:pt x="72" y="220"/>
                  </a:cubicBezTo>
                  <a:cubicBezTo>
                    <a:pt x="73" y="221"/>
                    <a:pt x="75" y="223"/>
                    <a:pt x="76" y="223"/>
                  </a:cubicBezTo>
                  <a:cubicBezTo>
                    <a:pt x="73" y="226"/>
                    <a:pt x="74" y="224"/>
                    <a:pt x="70" y="224"/>
                  </a:cubicBezTo>
                  <a:cubicBezTo>
                    <a:pt x="61" y="224"/>
                    <a:pt x="47" y="221"/>
                    <a:pt x="42" y="214"/>
                  </a:cubicBezTo>
                  <a:cubicBezTo>
                    <a:pt x="46" y="211"/>
                    <a:pt x="49" y="211"/>
                    <a:pt x="51" y="207"/>
                  </a:cubicBezTo>
                  <a:cubicBezTo>
                    <a:pt x="44" y="204"/>
                    <a:pt x="39" y="200"/>
                    <a:pt x="33" y="200"/>
                  </a:cubicBezTo>
                  <a:cubicBezTo>
                    <a:pt x="24" y="200"/>
                    <a:pt x="26" y="203"/>
                    <a:pt x="18" y="200"/>
                  </a:cubicBezTo>
                  <a:cubicBezTo>
                    <a:pt x="19" y="193"/>
                    <a:pt x="28" y="191"/>
                    <a:pt x="31" y="191"/>
                  </a:cubicBezTo>
                  <a:cubicBezTo>
                    <a:pt x="36" y="191"/>
                    <a:pt x="39" y="191"/>
                    <a:pt x="42" y="191"/>
                  </a:cubicBezTo>
                  <a:cubicBezTo>
                    <a:pt x="46" y="191"/>
                    <a:pt x="48" y="190"/>
                    <a:pt x="50" y="187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79" y="184"/>
                    <a:pt x="79" y="183"/>
                    <a:pt x="80" y="178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2" y="180"/>
                    <a:pt x="61" y="182"/>
                    <a:pt x="59" y="182"/>
                  </a:cubicBezTo>
                  <a:cubicBezTo>
                    <a:pt x="52" y="182"/>
                    <a:pt x="49" y="182"/>
                    <a:pt x="43" y="182"/>
                  </a:cubicBezTo>
                  <a:cubicBezTo>
                    <a:pt x="42" y="182"/>
                    <a:pt x="0" y="170"/>
                    <a:pt x="0" y="163"/>
                  </a:cubicBezTo>
                  <a:cubicBezTo>
                    <a:pt x="0" y="150"/>
                    <a:pt x="15" y="155"/>
                    <a:pt x="25" y="152"/>
                  </a:cubicBezTo>
                  <a:cubicBezTo>
                    <a:pt x="32" y="149"/>
                    <a:pt x="37" y="144"/>
                    <a:pt x="46" y="142"/>
                  </a:cubicBezTo>
                  <a:cubicBezTo>
                    <a:pt x="57" y="138"/>
                    <a:pt x="73" y="144"/>
                    <a:pt x="83" y="139"/>
                  </a:cubicBezTo>
                  <a:cubicBezTo>
                    <a:pt x="90" y="134"/>
                    <a:pt x="94" y="126"/>
                    <a:pt x="94" y="115"/>
                  </a:cubicBezTo>
                  <a:cubicBezTo>
                    <a:pt x="87" y="115"/>
                    <a:pt x="62" y="115"/>
                    <a:pt x="62" y="107"/>
                  </a:cubicBezTo>
                  <a:cubicBezTo>
                    <a:pt x="62" y="103"/>
                    <a:pt x="68" y="101"/>
                    <a:pt x="70" y="100"/>
                  </a:cubicBezTo>
                  <a:cubicBezTo>
                    <a:pt x="85" y="95"/>
                    <a:pt x="105" y="85"/>
                    <a:pt x="114" y="76"/>
                  </a:cubicBezTo>
                  <a:cubicBezTo>
                    <a:pt x="117" y="79"/>
                    <a:pt x="121" y="80"/>
                    <a:pt x="125" y="80"/>
                  </a:cubicBezTo>
                  <a:cubicBezTo>
                    <a:pt x="140" y="80"/>
                    <a:pt x="128" y="60"/>
                    <a:pt x="142" y="58"/>
                  </a:cubicBezTo>
                  <a:cubicBezTo>
                    <a:pt x="160" y="56"/>
                    <a:pt x="166" y="51"/>
                    <a:pt x="183" y="51"/>
                  </a:cubicBezTo>
                  <a:cubicBezTo>
                    <a:pt x="195" y="48"/>
                    <a:pt x="204" y="41"/>
                    <a:pt x="216" y="41"/>
                  </a:cubicBezTo>
                  <a:cubicBezTo>
                    <a:pt x="223" y="41"/>
                    <a:pt x="226" y="54"/>
                    <a:pt x="234" y="54"/>
                  </a:cubicBezTo>
                  <a:cubicBezTo>
                    <a:pt x="234" y="51"/>
                    <a:pt x="232" y="49"/>
                    <a:pt x="232" y="46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41" y="50"/>
                    <a:pt x="248" y="49"/>
                    <a:pt x="257" y="52"/>
                  </a:cubicBezTo>
                  <a:cubicBezTo>
                    <a:pt x="259" y="52"/>
                    <a:pt x="264" y="52"/>
                    <a:pt x="264" y="52"/>
                  </a:cubicBezTo>
                  <a:cubicBezTo>
                    <a:pt x="262" y="49"/>
                    <a:pt x="260" y="46"/>
                    <a:pt x="260" y="43"/>
                  </a:cubicBezTo>
                  <a:cubicBezTo>
                    <a:pt x="260" y="37"/>
                    <a:pt x="267" y="37"/>
                    <a:pt x="271" y="37"/>
                  </a:cubicBezTo>
                  <a:cubicBezTo>
                    <a:pt x="289" y="37"/>
                    <a:pt x="299" y="47"/>
                    <a:pt x="310" y="52"/>
                  </a:cubicBezTo>
                  <a:cubicBezTo>
                    <a:pt x="330" y="52"/>
                    <a:pt x="330" y="52"/>
                    <a:pt x="330" y="52"/>
                  </a:cubicBezTo>
                  <a:cubicBezTo>
                    <a:pt x="323" y="49"/>
                    <a:pt x="305" y="43"/>
                    <a:pt x="305" y="35"/>
                  </a:cubicBezTo>
                  <a:cubicBezTo>
                    <a:pt x="305" y="28"/>
                    <a:pt x="319" y="30"/>
                    <a:pt x="322" y="29"/>
                  </a:cubicBezTo>
                  <a:cubicBezTo>
                    <a:pt x="319" y="26"/>
                    <a:pt x="316" y="26"/>
                    <a:pt x="314" y="23"/>
                  </a:cubicBezTo>
                  <a:cubicBezTo>
                    <a:pt x="326" y="17"/>
                    <a:pt x="336" y="14"/>
                    <a:pt x="351" y="14"/>
                  </a:cubicBezTo>
                  <a:cubicBezTo>
                    <a:pt x="361" y="14"/>
                    <a:pt x="368" y="14"/>
                    <a:pt x="378" y="17"/>
                  </a:cubicBezTo>
                  <a:cubicBezTo>
                    <a:pt x="387" y="17"/>
                    <a:pt x="387" y="17"/>
                    <a:pt x="387" y="17"/>
                  </a:cubicBezTo>
                  <a:cubicBezTo>
                    <a:pt x="387" y="12"/>
                    <a:pt x="387" y="12"/>
                    <a:pt x="387" y="12"/>
                  </a:cubicBezTo>
                  <a:cubicBezTo>
                    <a:pt x="393" y="11"/>
                    <a:pt x="398" y="12"/>
                    <a:pt x="404" y="12"/>
                  </a:cubicBezTo>
                  <a:cubicBezTo>
                    <a:pt x="425" y="12"/>
                    <a:pt x="442" y="0"/>
                    <a:pt x="464" y="0"/>
                  </a:cubicBezTo>
                  <a:cubicBezTo>
                    <a:pt x="489" y="0"/>
                    <a:pt x="506" y="0"/>
                    <a:pt x="527" y="0"/>
                  </a:cubicBezTo>
                  <a:cubicBezTo>
                    <a:pt x="553" y="0"/>
                    <a:pt x="572" y="16"/>
                    <a:pt x="593" y="25"/>
                  </a:cubicBezTo>
                  <a:cubicBezTo>
                    <a:pt x="605" y="30"/>
                    <a:pt x="620" y="27"/>
                    <a:pt x="631" y="29"/>
                  </a:cubicBezTo>
                  <a:cubicBezTo>
                    <a:pt x="629" y="45"/>
                    <a:pt x="599" y="43"/>
                    <a:pt x="587" y="47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9" y="58"/>
                    <a:pt x="572" y="49"/>
                    <a:pt x="580" y="52"/>
                  </a:cubicBezTo>
                  <a:cubicBezTo>
                    <a:pt x="579" y="56"/>
                    <a:pt x="560" y="74"/>
                    <a:pt x="563" y="74"/>
                  </a:cubicBezTo>
                  <a:cubicBezTo>
                    <a:pt x="574" y="74"/>
                    <a:pt x="600" y="49"/>
                    <a:pt x="615" y="49"/>
                  </a:cubicBezTo>
                  <a:cubicBezTo>
                    <a:pt x="623" y="49"/>
                    <a:pt x="626" y="56"/>
                    <a:pt x="626" y="62"/>
                  </a:cubicBezTo>
                  <a:cubicBezTo>
                    <a:pt x="626" y="66"/>
                    <a:pt x="597" y="96"/>
                    <a:pt x="596" y="100"/>
                  </a:cubicBezTo>
                  <a:cubicBezTo>
                    <a:pt x="607" y="97"/>
                    <a:pt x="630" y="68"/>
                    <a:pt x="636" y="63"/>
                  </a:cubicBezTo>
                  <a:cubicBezTo>
                    <a:pt x="648" y="63"/>
                    <a:pt x="666" y="63"/>
                    <a:pt x="666" y="63"/>
                  </a:cubicBezTo>
                  <a:cubicBezTo>
                    <a:pt x="666" y="63"/>
                    <a:pt x="674" y="65"/>
                    <a:pt x="676" y="64"/>
                  </a:cubicBezTo>
                  <a:cubicBezTo>
                    <a:pt x="684" y="61"/>
                    <a:pt x="685" y="59"/>
                    <a:pt x="692" y="56"/>
                  </a:cubicBezTo>
                  <a:cubicBezTo>
                    <a:pt x="713" y="56"/>
                    <a:pt x="713" y="56"/>
                    <a:pt x="713" y="56"/>
                  </a:cubicBezTo>
                  <a:cubicBezTo>
                    <a:pt x="714" y="50"/>
                    <a:pt x="717" y="50"/>
                    <a:pt x="722" y="50"/>
                  </a:cubicBezTo>
                  <a:cubicBezTo>
                    <a:pt x="727" y="50"/>
                    <a:pt x="748" y="60"/>
                    <a:pt x="748" y="65"/>
                  </a:cubicBezTo>
                  <a:cubicBezTo>
                    <a:pt x="748" y="70"/>
                    <a:pt x="739" y="74"/>
                    <a:pt x="737" y="75"/>
                  </a:cubicBezTo>
                  <a:cubicBezTo>
                    <a:pt x="722" y="80"/>
                    <a:pt x="713" y="93"/>
                    <a:pt x="694" y="93"/>
                  </a:cubicBezTo>
                  <a:cubicBezTo>
                    <a:pt x="699" y="95"/>
                    <a:pt x="699" y="95"/>
                    <a:pt x="703" y="93"/>
                  </a:cubicBezTo>
                  <a:cubicBezTo>
                    <a:pt x="703" y="105"/>
                    <a:pt x="691" y="105"/>
                    <a:pt x="683" y="107"/>
                  </a:cubicBezTo>
                  <a:cubicBezTo>
                    <a:pt x="686" y="113"/>
                    <a:pt x="683" y="108"/>
                    <a:pt x="683" y="112"/>
                  </a:cubicBezTo>
                  <a:cubicBezTo>
                    <a:pt x="683" y="119"/>
                    <a:pt x="672" y="121"/>
                    <a:pt x="664" y="123"/>
                  </a:cubicBezTo>
                  <a:cubicBezTo>
                    <a:pt x="664" y="128"/>
                    <a:pt x="664" y="128"/>
                    <a:pt x="664" y="130"/>
                  </a:cubicBezTo>
                  <a:cubicBezTo>
                    <a:pt x="664" y="139"/>
                    <a:pt x="654" y="142"/>
                    <a:pt x="646" y="148"/>
                  </a:cubicBezTo>
                  <a:cubicBezTo>
                    <a:pt x="641" y="152"/>
                    <a:pt x="641" y="163"/>
                    <a:pt x="639" y="167"/>
                  </a:cubicBezTo>
                  <a:cubicBezTo>
                    <a:pt x="643" y="169"/>
                    <a:pt x="647" y="167"/>
                    <a:pt x="652" y="167"/>
                  </a:cubicBezTo>
                  <a:cubicBezTo>
                    <a:pt x="659" y="167"/>
                    <a:pt x="665" y="172"/>
                    <a:pt x="669" y="175"/>
                  </a:cubicBezTo>
                  <a:cubicBezTo>
                    <a:pt x="667" y="176"/>
                    <a:pt x="664" y="178"/>
                    <a:pt x="661" y="178"/>
                  </a:cubicBezTo>
                  <a:cubicBezTo>
                    <a:pt x="663" y="185"/>
                    <a:pt x="680" y="183"/>
                    <a:pt x="680" y="193"/>
                  </a:cubicBezTo>
                  <a:cubicBezTo>
                    <a:pt x="680" y="204"/>
                    <a:pt x="657" y="200"/>
                    <a:pt x="650" y="200"/>
                  </a:cubicBezTo>
                  <a:cubicBezTo>
                    <a:pt x="645" y="200"/>
                    <a:pt x="641" y="203"/>
                    <a:pt x="641" y="206"/>
                  </a:cubicBezTo>
                  <a:cubicBezTo>
                    <a:pt x="641" y="214"/>
                    <a:pt x="649" y="214"/>
                    <a:pt x="655" y="214"/>
                  </a:cubicBezTo>
                  <a:cubicBezTo>
                    <a:pt x="655" y="223"/>
                    <a:pt x="661" y="226"/>
                    <a:pt x="661" y="232"/>
                  </a:cubicBezTo>
                  <a:cubicBezTo>
                    <a:pt x="661" y="236"/>
                    <a:pt x="659" y="239"/>
                    <a:pt x="661" y="242"/>
                  </a:cubicBezTo>
                  <a:cubicBezTo>
                    <a:pt x="654" y="242"/>
                    <a:pt x="647" y="242"/>
                    <a:pt x="647" y="248"/>
                  </a:cubicBezTo>
                  <a:cubicBezTo>
                    <a:pt x="647" y="255"/>
                    <a:pt x="660" y="255"/>
                    <a:pt x="665" y="256"/>
                  </a:cubicBezTo>
                  <a:cubicBezTo>
                    <a:pt x="662" y="263"/>
                    <a:pt x="654" y="267"/>
                    <a:pt x="645" y="268"/>
                  </a:cubicBezTo>
                  <a:cubicBezTo>
                    <a:pt x="645" y="271"/>
                    <a:pt x="647" y="274"/>
                    <a:pt x="650" y="275"/>
                  </a:cubicBezTo>
                  <a:cubicBezTo>
                    <a:pt x="647" y="288"/>
                    <a:pt x="629" y="282"/>
                    <a:pt x="626" y="291"/>
                  </a:cubicBezTo>
                  <a:cubicBezTo>
                    <a:pt x="621" y="288"/>
                    <a:pt x="616" y="286"/>
                    <a:pt x="612" y="281"/>
                  </a:cubicBezTo>
                  <a:cubicBezTo>
                    <a:pt x="606" y="281"/>
                    <a:pt x="606" y="281"/>
                    <a:pt x="606" y="281"/>
                  </a:cubicBezTo>
                  <a:cubicBezTo>
                    <a:pt x="610" y="293"/>
                    <a:pt x="630" y="289"/>
                    <a:pt x="630" y="301"/>
                  </a:cubicBezTo>
                  <a:cubicBezTo>
                    <a:pt x="630" y="306"/>
                    <a:pt x="629" y="313"/>
                    <a:pt x="623" y="313"/>
                  </a:cubicBezTo>
                  <a:cubicBezTo>
                    <a:pt x="616" y="313"/>
                    <a:pt x="602" y="302"/>
                    <a:pt x="599" y="293"/>
                  </a:cubicBezTo>
                  <a:cubicBezTo>
                    <a:pt x="596" y="294"/>
                    <a:pt x="595" y="293"/>
                    <a:pt x="594" y="293"/>
                  </a:cubicBezTo>
                  <a:cubicBezTo>
                    <a:pt x="594" y="300"/>
                    <a:pt x="594" y="300"/>
                    <a:pt x="594" y="300"/>
                  </a:cubicBezTo>
                  <a:cubicBezTo>
                    <a:pt x="609" y="316"/>
                    <a:pt x="637" y="323"/>
                    <a:pt x="637" y="348"/>
                  </a:cubicBezTo>
                  <a:cubicBezTo>
                    <a:pt x="637" y="353"/>
                    <a:pt x="630" y="353"/>
                    <a:pt x="626" y="353"/>
                  </a:cubicBezTo>
                  <a:cubicBezTo>
                    <a:pt x="605" y="353"/>
                    <a:pt x="609" y="331"/>
                    <a:pt x="592" y="331"/>
                  </a:cubicBezTo>
                  <a:cubicBezTo>
                    <a:pt x="589" y="331"/>
                    <a:pt x="587" y="333"/>
                    <a:pt x="585" y="331"/>
                  </a:cubicBezTo>
                  <a:cubicBezTo>
                    <a:pt x="585" y="337"/>
                    <a:pt x="589" y="339"/>
                    <a:pt x="589" y="342"/>
                  </a:cubicBezTo>
                  <a:cubicBezTo>
                    <a:pt x="589" y="346"/>
                    <a:pt x="582" y="347"/>
                    <a:pt x="580" y="348"/>
                  </a:cubicBezTo>
                  <a:cubicBezTo>
                    <a:pt x="580" y="361"/>
                    <a:pt x="619" y="359"/>
                    <a:pt x="628" y="362"/>
                  </a:cubicBezTo>
                  <a:cubicBezTo>
                    <a:pt x="621" y="367"/>
                    <a:pt x="617" y="368"/>
                    <a:pt x="609" y="371"/>
                  </a:cubicBezTo>
                  <a:cubicBezTo>
                    <a:pt x="595" y="375"/>
                    <a:pt x="590" y="388"/>
                    <a:pt x="578" y="391"/>
                  </a:cubicBezTo>
                  <a:cubicBezTo>
                    <a:pt x="562" y="397"/>
                    <a:pt x="549" y="395"/>
                    <a:pt x="533" y="402"/>
                  </a:cubicBezTo>
                  <a:cubicBezTo>
                    <a:pt x="512" y="402"/>
                    <a:pt x="512" y="402"/>
                    <a:pt x="512" y="402"/>
                  </a:cubicBezTo>
                  <a:cubicBezTo>
                    <a:pt x="508" y="405"/>
                    <a:pt x="503" y="406"/>
                    <a:pt x="503" y="410"/>
                  </a:cubicBezTo>
                  <a:cubicBezTo>
                    <a:pt x="493" y="418"/>
                    <a:pt x="493" y="418"/>
                    <a:pt x="493" y="418"/>
                  </a:cubicBezTo>
                  <a:cubicBezTo>
                    <a:pt x="484" y="424"/>
                    <a:pt x="484" y="433"/>
                    <a:pt x="477" y="439"/>
                  </a:cubicBezTo>
                  <a:cubicBezTo>
                    <a:pt x="469" y="448"/>
                    <a:pt x="454" y="446"/>
                    <a:pt x="445" y="453"/>
                  </a:cubicBezTo>
                  <a:cubicBezTo>
                    <a:pt x="438" y="453"/>
                    <a:pt x="438" y="453"/>
                    <a:pt x="438" y="453"/>
                  </a:cubicBezTo>
                  <a:cubicBezTo>
                    <a:pt x="438" y="444"/>
                    <a:pt x="438" y="444"/>
                    <a:pt x="438" y="444"/>
                  </a:cubicBezTo>
                  <a:cubicBezTo>
                    <a:pt x="432" y="446"/>
                    <a:pt x="433" y="451"/>
                    <a:pt x="429" y="455"/>
                  </a:cubicBezTo>
                  <a:cubicBezTo>
                    <a:pt x="420" y="464"/>
                    <a:pt x="397" y="460"/>
                    <a:pt x="397" y="474"/>
                  </a:cubicBezTo>
                  <a:cubicBezTo>
                    <a:pt x="397" y="476"/>
                    <a:pt x="398" y="477"/>
                    <a:pt x="398" y="479"/>
                  </a:cubicBezTo>
                  <a:cubicBezTo>
                    <a:pt x="396" y="480"/>
                    <a:pt x="394" y="482"/>
                    <a:pt x="394" y="484"/>
                  </a:cubicBezTo>
                  <a:cubicBezTo>
                    <a:pt x="394" y="487"/>
                    <a:pt x="400" y="489"/>
                    <a:pt x="400" y="494"/>
                  </a:cubicBezTo>
                  <a:cubicBezTo>
                    <a:pt x="400" y="509"/>
                    <a:pt x="379" y="504"/>
                    <a:pt x="379" y="517"/>
                  </a:cubicBezTo>
                  <a:cubicBezTo>
                    <a:pt x="379" y="524"/>
                    <a:pt x="378" y="536"/>
                    <a:pt x="379" y="541"/>
                  </a:cubicBezTo>
                  <a:cubicBezTo>
                    <a:pt x="369" y="545"/>
                    <a:pt x="374" y="568"/>
                    <a:pt x="363" y="568"/>
                  </a:cubicBezTo>
                  <a:cubicBezTo>
                    <a:pt x="360" y="568"/>
                    <a:pt x="358" y="566"/>
                    <a:pt x="357" y="564"/>
                  </a:cubicBezTo>
                  <a:cubicBezTo>
                    <a:pt x="352" y="564"/>
                    <a:pt x="351" y="567"/>
                    <a:pt x="349" y="567"/>
                  </a:cubicBezTo>
                  <a:cubicBezTo>
                    <a:pt x="338" y="567"/>
                    <a:pt x="339" y="547"/>
                    <a:pt x="328" y="547"/>
                  </a:cubicBezTo>
                  <a:cubicBezTo>
                    <a:pt x="322" y="547"/>
                    <a:pt x="315" y="552"/>
                    <a:pt x="309" y="553"/>
                  </a:cubicBezTo>
                  <a:cubicBezTo>
                    <a:pt x="306" y="543"/>
                    <a:pt x="302" y="546"/>
                    <a:pt x="295" y="541"/>
                  </a:cubicBezTo>
                  <a:cubicBezTo>
                    <a:pt x="292" y="539"/>
                    <a:pt x="293" y="533"/>
                    <a:pt x="292" y="532"/>
                  </a:cubicBezTo>
                  <a:cubicBezTo>
                    <a:pt x="283" y="525"/>
                    <a:pt x="267" y="505"/>
                    <a:pt x="267" y="493"/>
                  </a:cubicBezTo>
                  <a:cubicBezTo>
                    <a:pt x="267" y="487"/>
                    <a:pt x="270" y="487"/>
                    <a:pt x="273" y="484"/>
                  </a:cubicBezTo>
                  <a:cubicBezTo>
                    <a:pt x="267" y="476"/>
                    <a:pt x="264" y="487"/>
                    <a:pt x="257" y="483"/>
                  </a:cubicBezTo>
                  <a:cubicBezTo>
                    <a:pt x="255" y="481"/>
                    <a:pt x="254" y="473"/>
                    <a:pt x="253" y="469"/>
                  </a:cubicBezTo>
                  <a:cubicBezTo>
                    <a:pt x="250" y="460"/>
                    <a:pt x="238" y="456"/>
                    <a:pt x="238" y="444"/>
                  </a:cubicBezTo>
                  <a:cubicBezTo>
                    <a:pt x="238" y="439"/>
                    <a:pt x="241" y="437"/>
                    <a:pt x="243" y="433"/>
                  </a:cubicBezTo>
                  <a:cubicBezTo>
                    <a:pt x="240" y="431"/>
                    <a:pt x="237" y="431"/>
                    <a:pt x="234" y="433"/>
                  </a:cubicBezTo>
                  <a:cubicBezTo>
                    <a:pt x="234" y="423"/>
                    <a:pt x="234" y="423"/>
                    <a:pt x="234" y="423"/>
                  </a:cubicBezTo>
                  <a:cubicBezTo>
                    <a:pt x="240" y="415"/>
                    <a:pt x="243" y="406"/>
                    <a:pt x="251" y="399"/>
                  </a:cubicBezTo>
                  <a:lnTo>
                    <a:pt x="251" y="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7907338" y="2428875"/>
              <a:ext cx="134937" cy="88900"/>
            </a:xfrm>
            <a:custGeom>
              <a:avLst/>
              <a:gdLst>
                <a:gd name="T0" fmla="*/ 9 w 36"/>
                <a:gd name="T1" fmla="*/ 24 h 24"/>
                <a:gd name="T2" fmla="*/ 0 w 36"/>
                <a:gd name="T3" fmla="*/ 9 h 24"/>
                <a:gd name="T4" fmla="*/ 10 w 36"/>
                <a:gd name="T5" fmla="*/ 0 h 24"/>
                <a:gd name="T6" fmla="*/ 36 w 36"/>
                <a:gd name="T7" fmla="*/ 16 h 24"/>
                <a:gd name="T8" fmla="*/ 19 w 36"/>
                <a:gd name="T9" fmla="*/ 24 h 24"/>
                <a:gd name="T10" fmla="*/ 9 w 36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49"/>
            <p:cNvSpPr>
              <a:spLocks/>
            </p:cNvSpPr>
            <p:nvPr/>
          </p:nvSpPr>
          <p:spPr bwMode="auto">
            <a:xfrm>
              <a:off x="9582150" y="1970088"/>
              <a:ext cx="76200" cy="49213"/>
            </a:xfrm>
            <a:custGeom>
              <a:avLst/>
              <a:gdLst>
                <a:gd name="T0" fmla="*/ 6 w 20"/>
                <a:gd name="T1" fmla="*/ 13 h 13"/>
                <a:gd name="T2" fmla="*/ 0 w 20"/>
                <a:gd name="T3" fmla="*/ 6 h 13"/>
                <a:gd name="T4" fmla="*/ 4 w 20"/>
                <a:gd name="T5" fmla="*/ 0 h 13"/>
                <a:gd name="T6" fmla="*/ 12 w 20"/>
                <a:gd name="T7" fmla="*/ 0 h 13"/>
                <a:gd name="T8" fmla="*/ 12 w 20"/>
                <a:gd name="T9" fmla="*/ 6 h 13"/>
                <a:gd name="T10" fmla="*/ 20 w 20"/>
                <a:gd name="T11" fmla="*/ 6 h 13"/>
                <a:gd name="T12" fmla="*/ 6 w 2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6" y="13"/>
                  </a:moveTo>
                  <a:cubicBezTo>
                    <a:pt x="3" y="13"/>
                    <a:pt x="0" y="8"/>
                    <a:pt x="0" y="6"/>
                  </a:cubicBezTo>
                  <a:cubicBezTo>
                    <a:pt x="0" y="3"/>
                    <a:pt x="3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7" y="7"/>
                    <a:pt x="10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7708900" y="3784600"/>
              <a:ext cx="303212" cy="296863"/>
            </a:xfrm>
            <a:custGeom>
              <a:avLst/>
              <a:gdLst>
                <a:gd name="T0" fmla="*/ 4 w 81"/>
                <a:gd name="T1" fmla="*/ 66 h 79"/>
                <a:gd name="T2" fmla="*/ 0 w 81"/>
                <a:gd name="T3" fmla="*/ 62 h 79"/>
                <a:gd name="T4" fmla="*/ 7 w 81"/>
                <a:gd name="T5" fmla="*/ 54 h 79"/>
                <a:gd name="T6" fmla="*/ 7 w 81"/>
                <a:gd name="T7" fmla="*/ 51 h 79"/>
                <a:gd name="T8" fmla="*/ 4 w 81"/>
                <a:gd name="T9" fmla="*/ 49 h 79"/>
                <a:gd name="T10" fmla="*/ 27 w 81"/>
                <a:gd name="T11" fmla="*/ 13 h 79"/>
                <a:gd name="T12" fmla="*/ 41 w 81"/>
                <a:gd name="T13" fmla="*/ 0 h 79"/>
                <a:gd name="T14" fmla="*/ 44 w 81"/>
                <a:gd name="T15" fmla="*/ 4 h 79"/>
                <a:gd name="T16" fmla="*/ 32 w 81"/>
                <a:gd name="T17" fmla="*/ 27 h 79"/>
                <a:gd name="T18" fmla="*/ 32 w 81"/>
                <a:gd name="T19" fmla="*/ 31 h 79"/>
                <a:gd name="T20" fmla="*/ 38 w 81"/>
                <a:gd name="T21" fmla="*/ 27 h 79"/>
                <a:gd name="T22" fmla="*/ 45 w 81"/>
                <a:gd name="T23" fmla="*/ 29 h 79"/>
                <a:gd name="T24" fmla="*/ 43 w 81"/>
                <a:gd name="T25" fmla="*/ 32 h 79"/>
                <a:gd name="T26" fmla="*/ 43 w 81"/>
                <a:gd name="T27" fmla="*/ 35 h 79"/>
                <a:gd name="T28" fmla="*/ 51 w 81"/>
                <a:gd name="T29" fmla="*/ 35 h 79"/>
                <a:gd name="T30" fmla="*/ 51 w 81"/>
                <a:gd name="T31" fmla="*/ 38 h 79"/>
                <a:gd name="T32" fmla="*/ 56 w 81"/>
                <a:gd name="T33" fmla="*/ 36 h 79"/>
                <a:gd name="T34" fmla="*/ 69 w 81"/>
                <a:gd name="T35" fmla="*/ 36 h 79"/>
                <a:gd name="T36" fmla="*/ 68 w 81"/>
                <a:gd name="T37" fmla="*/ 50 h 79"/>
                <a:gd name="T38" fmla="*/ 73 w 81"/>
                <a:gd name="T39" fmla="*/ 49 h 79"/>
                <a:gd name="T40" fmla="*/ 69 w 81"/>
                <a:gd name="T41" fmla="*/ 56 h 79"/>
                <a:gd name="T42" fmla="*/ 72 w 81"/>
                <a:gd name="T43" fmla="*/ 62 h 79"/>
                <a:gd name="T44" fmla="*/ 78 w 81"/>
                <a:gd name="T45" fmla="*/ 60 h 79"/>
                <a:gd name="T46" fmla="*/ 81 w 81"/>
                <a:gd name="T47" fmla="*/ 69 h 79"/>
                <a:gd name="T48" fmla="*/ 74 w 81"/>
                <a:gd name="T49" fmla="*/ 79 h 79"/>
                <a:gd name="T50" fmla="*/ 70 w 81"/>
                <a:gd name="T51" fmla="*/ 74 h 79"/>
                <a:gd name="T52" fmla="*/ 66 w 81"/>
                <a:gd name="T53" fmla="*/ 73 h 79"/>
                <a:gd name="T54" fmla="*/ 62 w 81"/>
                <a:gd name="T55" fmla="*/ 62 h 79"/>
                <a:gd name="T56" fmla="*/ 49 w 81"/>
                <a:gd name="T57" fmla="*/ 73 h 79"/>
                <a:gd name="T58" fmla="*/ 47 w 81"/>
                <a:gd name="T59" fmla="*/ 73 h 79"/>
                <a:gd name="T60" fmla="*/ 51 w 81"/>
                <a:gd name="T61" fmla="*/ 66 h 79"/>
                <a:gd name="T62" fmla="*/ 39 w 81"/>
                <a:gd name="T63" fmla="*/ 65 h 79"/>
                <a:gd name="T64" fmla="*/ 31 w 81"/>
                <a:gd name="T65" fmla="*/ 67 h 79"/>
                <a:gd name="T66" fmla="*/ 17 w 81"/>
                <a:gd name="T67" fmla="*/ 64 h 79"/>
                <a:gd name="T68" fmla="*/ 4 w 81"/>
                <a:gd name="T69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79">
                  <a:moveTo>
                    <a:pt x="4" y="66"/>
                  </a:moveTo>
                  <a:cubicBezTo>
                    <a:pt x="2" y="66"/>
                    <a:pt x="0" y="63"/>
                    <a:pt x="0" y="62"/>
                  </a:cubicBezTo>
                  <a:cubicBezTo>
                    <a:pt x="0" y="60"/>
                    <a:pt x="7" y="54"/>
                    <a:pt x="7" y="5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4" y="50"/>
                    <a:pt x="4" y="49"/>
                  </a:cubicBezTo>
                  <a:cubicBezTo>
                    <a:pt x="16" y="43"/>
                    <a:pt x="21" y="23"/>
                    <a:pt x="27" y="13"/>
                  </a:cubicBezTo>
                  <a:cubicBezTo>
                    <a:pt x="31" y="8"/>
                    <a:pt x="34" y="0"/>
                    <a:pt x="41" y="0"/>
                  </a:cubicBezTo>
                  <a:cubicBezTo>
                    <a:pt x="42" y="0"/>
                    <a:pt x="44" y="3"/>
                    <a:pt x="44" y="4"/>
                  </a:cubicBezTo>
                  <a:cubicBezTo>
                    <a:pt x="44" y="14"/>
                    <a:pt x="34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5" y="30"/>
                    <a:pt x="35" y="27"/>
                    <a:pt x="38" y="27"/>
                  </a:cubicBezTo>
                  <a:cubicBezTo>
                    <a:pt x="41" y="27"/>
                    <a:pt x="44" y="28"/>
                    <a:pt x="45" y="29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8"/>
                    <a:pt x="51" y="3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61" y="37"/>
                    <a:pt x="67" y="37"/>
                    <a:pt x="69" y="36"/>
                  </a:cubicBezTo>
                  <a:cubicBezTo>
                    <a:pt x="69" y="40"/>
                    <a:pt x="68" y="44"/>
                    <a:pt x="68" y="50"/>
                  </a:cubicBezTo>
                  <a:cubicBezTo>
                    <a:pt x="69" y="49"/>
                    <a:pt x="72" y="49"/>
                    <a:pt x="73" y="49"/>
                  </a:cubicBezTo>
                  <a:cubicBezTo>
                    <a:pt x="73" y="53"/>
                    <a:pt x="69" y="54"/>
                    <a:pt x="69" y="56"/>
                  </a:cubicBezTo>
                  <a:cubicBezTo>
                    <a:pt x="69" y="58"/>
                    <a:pt x="72" y="59"/>
                    <a:pt x="72" y="62"/>
                  </a:cubicBezTo>
                  <a:cubicBezTo>
                    <a:pt x="76" y="62"/>
                    <a:pt x="75" y="62"/>
                    <a:pt x="78" y="60"/>
                  </a:cubicBezTo>
                  <a:cubicBezTo>
                    <a:pt x="78" y="65"/>
                    <a:pt x="81" y="65"/>
                    <a:pt x="81" y="69"/>
                  </a:cubicBezTo>
                  <a:cubicBezTo>
                    <a:pt x="81" y="74"/>
                    <a:pt x="78" y="79"/>
                    <a:pt x="74" y="79"/>
                  </a:cubicBezTo>
                  <a:cubicBezTo>
                    <a:pt x="71" y="79"/>
                    <a:pt x="70" y="76"/>
                    <a:pt x="70" y="74"/>
                  </a:cubicBezTo>
                  <a:cubicBezTo>
                    <a:pt x="68" y="74"/>
                    <a:pt x="68" y="73"/>
                    <a:pt x="66" y="73"/>
                  </a:cubicBezTo>
                  <a:cubicBezTo>
                    <a:pt x="63" y="73"/>
                    <a:pt x="65" y="65"/>
                    <a:pt x="62" y="62"/>
                  </a:cubicBezTo>
                  <a:cubicBezTo>
                    <a:pt x="58" y="67"/>
                    <a:pt x="54" y="73"/>
                    <a:pt x="49" y="73"/>
                  </a:cubicBezTo>
                  <a:cubicBezTo>
                    <a:pt x="48" y="73"/>
                    <a:pt x="47" y="74"/>
                    <a:pt x="47" y="73"/>
                  </a:cubicBezTo>
                  <a:cubicBezTo>
                    <a:pt x="47" y="69"/>
                    <a:pt x="50" y="69"/>
                    <a:pt x="51" y="66"/>
                  </a:cubicBezTo>
                  <a:cubicBezTo>
                    <a:pt x="47" y="66"/>
                    <a:pt x="41" y="69"/>
                    <a:pt x="39" y="65"/>
                  </a:cubicBezTo>
                  <a:cubicBezTo>
                    <a:pt x="36" y="66"/>
                    <a:pt x="34" y="67"/>
                    <a:pt x="31" y="67"/>
                  </a:cubicBezTo>
                  <a:cubicBezTo>
                    <a:pt x="25" y="67"/>
                    <a:pt x="22" y="64"/>
                    <a:pt x="17" y="64"/>
                  </a:cubicBezTo>
                  <a:cubicBezTo>
                    <a:pt x="11" y="64"/>
                    <a:pt x="9" y="66"/>
                    <a:pt x="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6645275" y="3690938"/>
              <a:ext cx="52387" cy="30163"/>
            </a:xfrm>
            <a:custGeom>
              <a:avLst/>
              <a:gdLst>
                <a:gd name="T0" fmla="*/ 0 w 14"/>
                <a:gd name="T1" fmla="*/ 0 h 8"/>
                <a:gd name="T2" fmla="*/ 14 w 14"/>
                <a:gd name="T3" fmla="*/ 8 h 8"/>
                <a:gd name="T4" fmla="*/ 12 w 14"/>
                <a:gd name="T5" fmla="*/ 8 h 8"/>
                <a:gd name="T6" fmla="*/ 0 w 14"/>
                <a:gd name="T7" fmla="*/ 3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cubicBezTo>
                    <a:pt x="7" y="0"/>
                    <a:pt x="14" y="2"/>
                    <a:pt x="14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8" y="8"/>
                    <a:pt x="2" y="6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52"/>
            <p:cNvSpPr>
              <a:spLocks noEditPoints="1"/>
            </p:cNvSpPr>
            <p:nvPr/>
          </p:nvSpPr>
          <p:spPr bwMode="auto">
            <a:xfrm>
              <a:off x="2652713" y="2311400"/>
              <a:ext cx="5216525" cy="3811588"/>
            </a:xfrm>
            <a:custGeom>
              <a:avLst/>
              <a:gdLst>
                <a:gd name="T0" fmla="*/ 1332 w 1389"/>
                <a:gd name="T1" fmla="*/ 318 h 1014"/>
                <a:gd name="T2" fmla="*/ 1267 w 1389"/>
                <a:gd name="T3" fmla="*/ 251 h 1014"/>
                <a:gd name="T4" fmla="*/ 1106 w 1389"/>
                <a:gd name="T5" fmla="*/ 205 h 1014"/>
                <a:gd name="T6" fmla="*/ 1084 w 1389"/>
                <a:gd name="T7" fmla="*/ 398 h 1014"/>
                <a:gd name="T8" fmla="*/ 903 w 1389"/>
                <a:gd name="T9" fmla="*/ 271 h 1014"/>
                <a:gd name="T10" fmla="*/ 975 w 1389"/>
                <a:gd name="T11" fmla="*/ 167 h 1014"/>
                <a:gd name="T12" fmla="*/ 1025 w 1389"/>
                <a:gd name="T13" fmla="*/ 124 h 1014"/>
                <a:gd name="T14" fmla="*/ 1028 w 1389"/>
                <a:gd name="T15" fmla="*/ 46 h 1014"/>
                <a:gd name="T16" fmla="*/ 954 w 1389"/>
                <a:gd name="T17" fmla="*/ 76 h 1014"/>
                <a:gd name="T18" fmla="*/ 881 w 1389"/>
                <a:gd name="T19" fmla="*/ 16 h 1014"/>
                <a:gd name="T20" fmla="*/ 865 w 1389"/>
                <a:gd name="T21" fmla="*/ 76 h 1014"/>
                <a:gd name="T22" fmla="*/ 738 w 1389"/>
                <a:gd name="T23" fmla="*/ 105 h 1014"/>
                <a:gd name="T24" fmla="*/ 559 w 1389"/>
                <a:gd name="T25" fmla="*/ 48 h 1014"/>
                <a:gd name="T26" fmla="*/ 417 w 1389"/>
                <a:gd name="T27" fmla="*/ 54 h 1014"/>
                <a:gd name="T28" fmla="*/ 283 w 1389"/>
                <a:gd name="T29" fmla="*/ 45 h 1014"/>
                <a:gd name="T30" fmla="*/ 134 w 1389"/>
                <a:gd name="T31" fmla="*/ 14 h 1014"/>
                <a:gd name="T32" fmla="*/ 76 w 1389"/>
                <a:gd name="T33" fmla="*/ 129 h 1014"/>
                <a:gd name="T34" fmla="*/ 41 w 1389"/>
                <a:gd name="T35" fmla="*/ 161 h 1014"/>
                <a:gd name="T36" fmla="*/ 19 w 1389"/>
                <a:gd name="T37" fmla="*/ 216 h 1014"/>
                <a:gd name="T38" fmla="*/ 82 w 1389"/>
                <a:gd name="T39" fmla="*/ 271 h 1014"/>
                <a:gd name="T40" fmla="*/ 126 w 1389"/>
                <a:gd name="T41" fmla="*/ 293 h 1014"/>
                <a:gd name="T42" fmla="*/ 152 w 1389"/>
                <a:gd name="T43" fmla="*/ 288 h 1014"/>
                <a:gd name="T44" fmla="*/ 193 w 1389"/>
                <a:gd name="T45" fmla="*/ 260 h 1014"/>
                <a:gd name="T46" fmla="*/ 380 w 1389"/>
                <a:gd name="T47" fmla="*/ 279 h 1014"/>
                <a:gd name="T48" fmla="*/ 414 w 1389"/>
                <a:gd name="T49" fmla="*/ 304 h 1014"/>
                <a:gd name="T50" fmla="*/ 475 w 1389"/>
                <a:gd name="T51" fmla="*/ 365 h 1014"/>
                <a:gd name="T52" fmla="*/ 551 w 1389"/>
                <a:gd name="T53" fmla="*/ 457 h 1014"/>
                <a:gd name="T54" fmla="*/ 578 w 1389"/>
                <a:gd name="T55" fmla="*/ 641 h 1014"/>
                <a:gd name="T56" fmla="*/ 656 w 1389"/>
                <a:gd name="T57" fmla="*/ 751 h 1014"/>
                <a:gd name="T58" fmla="*/ 711 w 1389"/>
                <a:gd name="T59" fmla="*/ 800 h 1014"/>
                <a:gd name="T60" fmla="*/ 680 w 1389"/>
                <a:gd name="T61" fmla="*/ 716 h 1014"/>
                <a:gd name="T62" fmla="*/ 776 w 1389"/>
                <a:gd name="T63" fmla="*/ 837 h 1014"/>
                <a:gd name="T64" fmla="*/ 868 w 1389"/>
                <a:gd name="T65" fmla="*/ 903 h 1014"/>
                <a:gd name="T66" fmla="*/ 984 w 1389"/>
                <a:gd name="T67" fmla="*/ 938 h 1014"/>
                <a:gd name="T68" fmla="*/ 1043 w 1389"/>
                <a:gd name="T69" fmla="*/ 990 h 1014"/>
                <a:gd name="T70" fmla="*/ 1110 w 1389"/>
                <a:gd name="T71" fmla="*/ 1000 h 1014"/>
                <a:gd name="T72" fmla="*/ 1043 w 1389"/>
                <a:gd name="T73" fmla="*/ 938 h 1014"/>
                <a:gd name="T74" fmla="*/ 986 w 1389"/>
                <a:gd name="T75" fmla="*/ 869 h 1014"/>
                <a:gd name="T76" fmla="*/ 957 w 1389"/>
                <a:gd name="T77" fmla="*/ 846 h 1014"/>
                <a:gd name="T78" fmla="*/ 872 w 1389"/>
                <a:gd name="T79" fmla="*/ 827 h 1014"/>
                <a:gd name="T80" fmla="*/ 885 w 1389"/>
                <a:gd name="T81" fmla="*/ 736 h 1014"/>
                <a:gd name="T82" fmla="*/ 987 w 1389"/>
                <a:gd name="T83" fmla="*/ 710 h 1014"/>
                <a:gd name="T84" fmla="*/ 1086 w 1389"/>
                <a:gd name="T85" fmla="*/ 764 h 1014"/>
                <a:gd name="T86" fmla="*/ 1137 w 1389"/>
                <a:gd name="T87" fmla="*/ 644 h 1014"/>
                <a:gd name="T88" fmla="*/ 1136 w 1389"/>
                <a:gd name="T89" fmla="*/ 613 h 1014"/>
                <a:gd name="T90" fmla="*/ 1149 w 1389"/>
                <a:gd name="T91" fmla="*/ 585 h 1014"/>
                <a:gd name="T92" fmla="*/ 1168 w 1389"/>
                <a:gd name="T93" fmla="*/ 560 h 1014"/>
                <a:gd name="T94" fmla="*/ 1236 w 1389"/>
                <a:gd name="T95" fmla="*/ 509 h 1014"/>
                <a:gd name="T96" fmla="*/ 1286 w 1389"/>
                <a:gd name="T97" fmla="*/ 493 h 1014"/>
                <a:gd name="T98" fmla="*/ 1268 w 1389"/>
                <a:gd name="T99" fmla="*/ 451 h 1014"/>
                <a:gd name="T100" fmla="*/ 1389 w 1389"/>
                <a:gd name="T101" fmla="*/ 379 h 1014"/>
                <a:gd name="T102" fmla="*/ 998 w 1389"/>
                <a:gd name="T103" fmla="*/ 550 h 1014"/>
                <a:gd name="T104" fmla="*/ 999 w 1389"/>
                <a:gd name="T105" fmla="*/ 476 h 1014"/>
                <a:gd name="T106" fmla="*/ 936 w 1389"/>
                <a:gd name="T107" fmla="*/ 474 h 1014"/>
                <a:gd name="T108" fmla="*/ 1028 w 1389"/>
                <a:gd name="T109" fmla="*/ 471 h 1014"/>
                <a:gd name="T110" fmla="*/ 1042 w 1389"/>
                <a:gd name="T111" fmla="*/ 516 h 1014"/>
                <a:gd name="T112" fmla="*/ 1089 w 1389"/>
                <a:gd name="T113" fmla="*/ 539 h 1014"/>
                <a:gd name="T114" fmla="*/ 1089 w 1389"/>
                <a:gd name="T115" fmla="*/ 525 h 1014"/>
                <a:gd name="T116" fmla="*/ 1247 w 1389"/>
                <a:gd name="T117" fmla="*/ 498 h 1014"/>
                <a:gd name="T118" fmla="*/ 1245 w 1389"/>
                <a:gd name="T119" fmla="*/ 488 h 1014"/>
                <a:gd name="T120" fmla="*/ 1244 w 1389"/>
                <a:gd name="T121" fmla="*/ 476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9" h="1014">
                  <a:moveTo>
                    <a:pt x="1382" y="359"/>
                  </a:moveTo>
                  <a:cubicBezTo>
                    <a:pt x="1378" y="359"/>
                    <a:pt x="1383" y="354"/>
                    <a:pt x="1378" y="352"/>
                  </a:cubicBezTo>
                  <a:cubicBezTo>
                    <a:pt x="1378" y="347"/>
                    <a:pt x="1378" y="347"/>
                    <a:pt x="1378" y="347"/>
                  </a:cubicBezTo>
                  <a:cubicBezTo>
                    <a:pt x="1368" y="352"/>
                    <a:pt x="1347" y="360"/>
                    <a:pt x="1337" y="360"/>
                  </a:cubicBezTo>
                  <a:cubicBezTo>
                    <a:pt x="1336" y="360"/>
                    <a:pt x="1333" y="359"/>
                    <a:pt x="1333" y="358"/>
                  </a:cubicBezTo>
                  <a:cubicBezTo>
                    <a:pt x="1341" y="353"/>
                    <a:pt x="1365" y="350"/>
                    <a:pt x="1368" y="342"/>
                  </a:cubicBezTo>
                  <a:cubicBezTo>
                    <a:pt x="1368" y="340"/>
                    <a:pt x="1365" y="339"/>
                    <a:pt x="1364" y="337"/>
                  </a:cubicBezTo>
                  <a:cubicBezTo>
                    <a:pt x="1354" y="338"/>
                    <a:pt x="1332" y="333"/>
                    <a:pt x="1332" y="318"/>
                  </a:cubicBezTo>
                  <a:cubicBezTo>
                    <a:pt x="1332" y="317"/>
                    <a:pt x="1332" y="317"/>
                    <a:pt x="1332" y="317"/>
                  </a:cubicBezTo>
                  <a:cubicBezTo>
                    <a:pt x="1322" y="317"/>
                    <a:pt x="1316" y="311"/>
                    <a:pt x="1311" y="307"/>
                  </a:cubicBezTo>
                  <a:cubicBezTo>
                    <a:pt x="1313" y="305"/>
                    <a:pt x="1317" y="304"/>
                    <a:pt x="1317" y="299"/>
                  </a:cubicBezTo>
                  <a:cubicBezTo>
                    <a:pt x="1317" y="294"/>
                    <a:pt x="1313" y="291"/>
                    <a:pt x="1314" y="287"/>
                  </a:cubicBezTo>
                  <a:cubicBezTo>
                    <a:pt x="1310" y="285"/>
                    <a:pt x="1296" y="276"/>
                    <a:pt x="1300" y="268"/>
                  </a:cubicBezTo>
                  <a:cubicBezTo>
                    <a:pt x="1304" y="258"/>
                    <a:pt x="1286" y="256"/>
                    <a:pt x="1285" y="244"/>
                  </a:cubicBezTo>
                  <a:cubicBezTo>
                    <a:pt x="1283" y="244"/>
                    <a:pt x="1279" y="240"/>
                    <a:pt x="1277" y="239"/>
                  </a:cubicBezTo>
                  <a:cubicBezTo>
                    <a:pt x="1274" y="241"/>
                    <a:pt x="1267" y="245"/>
                    <a:pt x="1267" y="251"/>
                  </a:cubicBezTo>
                  <a:cubicBezTo>
                    <a:pt x="1267" y="257"/>
                    <a:pt x="1253" y="274"/>
                    <a:pt x="1242" y="274"/>
                  </a:cubicBezTo>
                  <a:cubicBezTo>
                    <a:pt x="1234" y="274"/>
                    <a:pt x="1233" y="264"/>
                    <a:pt x="1228" y="264"/>
                  </a:cubicBezTo>
                  <a:cubicBezTo>
                    <a:pt x="1220" y="264"/>
                    <a:pt x="1217" y="243"/>
                    <a:pt x="1216" y="233"/>
                  </a:cubicBezTo>
                  <a:cubicBezTo>
                    <a:pt x="1214" y="221"/>
                    <a:pt x="1191" y="230"/>
                    <a:pt x="1191" y="214"/>
                  </a:cubicBezTo>
                  <a:cubicBezTo>
                    <a:pt x="1179" y="212"/>
                    <a:pt x="1176" y="197"/>
                    <a:pt x="1164" y="197"/>
                  </a:cubicBezTo>
                  <a:cubicBezTo>
                    <a:pt x="1158" y="197"/>
                    <a:pt x="1158" y="202"/>
                    <a:pt x="1151" y="202"/>
                  </a:cubicBezTo>
                  <a:cubicBezTo>
                    <a:pt x="1139" y="202"/>
                    <a:pt x="1131" y="194"/>
                    <a:pt x="1119" y="194"/>
                  </a:cubicBezTo>
                  <a:cubicBezTo>
                    <a:pt x="1112" y="194"/>
                    <a:pt x="1106" y="197"/>
                    <a:pt x="1106" y="205"/>
                  </a:cubicBezTo>
                  <a:cubicBezTo>
                    <a:pt x="1106" y="209"/>
                    <a:pt x="1121" y="216"/>
                    <a:pt x="1107" y="225"/>
                  </a:cubicBezTo>
                  <a:cubicBezTo>
                    <a:pt x="1101" y="228"/>
                    <a:pt x="1115" y="238"/>
                    <a:pt x="1116" y="244"/>
                  </a:cubicBezTo>
                  <a:cubicBezTo>
                    <a:pt x="1117" y="257"/>
                    <a:pt x="1105" y="260"/>
                    <a:pt x="1099" y="263"/>
                  </a:cubicBezTo>
                  <a:cubicBezTo>
                    <a:pt x="1109" y="280"/>
                    <a:pt x="1124" y="285"/>
                    <a:pt x="1124" y="314"/>
                  </a:cubicBezTo>
                  <a:cubicBezTo>
                    <a:pt x="1124" y="322"/>
                    <a:pt x="1098" y="342"/>
                    <a:pt x="1090" y="343"/>
                  </a:cubicBezTo>
                  <a:cubicBezTo>
                    <a:pt x="1105" y="351"/>
                    <a:pt x="1099" y="375"/>
                    <a:pt x="1105" y="382"/>
                  </a:cubicBezTo>
                  <a:cubicBezTo>
                    <a:pt x="1103" y="385"/>
                    <a:pt x="1097" y="388"/>
                    <a:pt x="1097" y="393"/>
                  </a:cubicBezTo>
                  <a:cubicBezTo>
                    <a:pt x="1092" y="393"/>
                    <a:pt x="1088" y="401"/>
                    <a:pt x="1084" y="398"/>
                  </a:cubicBezTo>
                  <a:cubicBezTo>
                    <a:pt x="1073" y="389"/>
                    <a:pt x="1058" y="376"/>
                    <a:pt x="1058" y="363"/>
                  </a:cubicBezTo>
                  <a:cubicBezTo>
                    <a:pt x="1058" y="349"/>
                    <a:pt x="1060" y="338"/>
                    <a:pt x="1048" y="330"/>
                  </a:cubicBezTo>
                  <a:cubicBezTo>
                    <a:pt x="1020" y="330"/>
                    <a:pt x="1020" y="330"/>
                    <a:pt x="1020" y="330"/>
                  </a:cubicBezTo>
                  <a:cubicBezTo>
                    <a:pt x="1004" y="318"/>
                    <a:pt x="985" y="311"/>
                    <a:pt x="966" y="304"/>
                  </a:cubicBezTo>
                  <a:cubicBezTo>
                    <a:pt x="963" y="303"/>
                    <a:pt x="953" y="295"/>
                    <a:pt x="947" y="295"/>
                  </a:cubicBezTo>
                  <a:cubicBezTo>
                    <a:pt x="940" y="295"/>
                    <a:pt x="937" y="302"/>
                    <a:pt x="930" y="302"/>
                  </a:cubicBezTo>
                  <a:cubicBezTo>
                    <a:pt x="930" y="291"/>
                    <a:pt x="923" y="267"/>
                    <a:pt x="914" y="267"/>
                  </a:cubicBezTo>
                  <a:cubicBezTo>
                    <a:pt x="909" y="267"/>
                    <a:pt x="907" y="270"/>
                    <a:pt x="903" y="271"/>
                  </a:cubicBezTo>
                  <a:cubicBezTo>
                    <a:pt x="905" y="266"/>
                    <a:pt x="903" y="264"/>
                    <a:pt x="903" y="252"/>
                  </a:cubicBezTo>
                  <a:cubicBezTo>
                    <a:pt x="903" y="234"/>
                    <a:pt x="908" y="224"/>
                    <a:pt x="918" y="214"/>
                  </a:cubicBezTo>
                  <a:cubicBezTo>
                    <a:pt x="922" y="210"/>
                    <a:pt x="929" y="193"/>
                    <a:pt x="933" y="192"/>
                  </a:cubicBezTo>
                  <a:cubicBezTo>
                    <a:pt x="940" y="189"/>
                    <a:pt x="953" y="194"/>
                    <a:pt x="953" y="183"/>
                  </a:cubicBezTo>
                  <a:cubicBezTo>
                    <a:pt x="953" y="177"/>
                    <a:pt x="936" y="176"/>
                    <a:pt x="930" y="173"/>
                  </a:cubicBezTo>
                  <a:cubicBezTo>
                    <a:pt x="934" y="174"/>
                    <a:pt x="921" y="165"/>
                    <a:pt x="956" y="176"/>
                  </a:cubicBezTo>
                  <a:cubicBezTo>
                    <a:pt x="966" y="179"/>
                    <a:pt x="960" y="167"/>
                    <a:pt x="965" y="167"/>
                  </a:cubicBezTo>
                  <a:cubicBezTo>
                    <a:pt x="966" y="167"/>
                    <a:pt x="970" y="167"/>
                    <a:pt x="975" y="167"/>
                  </a:cubicBezTo>
                  <a:cubicBezTo>
                    <a:pt x="985" y="167"/>
                    <a:pt x="991" y="156"/>
                    <a:pt x="998" y="151"/>
                  </a:cubicBezTo>
                  <a:cubicBezTo>
                    <a:pt x="998" y="144"/>
                    <a:pt x="998" y="144"/>
                    <a:pt x="998" y="144"/>
                  </a:cubicBezTo>
                  <a:cubicBezTo>
                    <a:pt x="983" y="141"/>
                    <a:pt x="968" y="143"/>
                    <a:pt x="962" y="130"/>
                  </a:cubicBezTo>
                  <a:cubicBezTo>
                    <a:pt x="962" y="130"/>
                    <a:pt x="967" y="130"/>
                    <a:pt x="970" y="130"/>
                  </a:cubicBezTo>
                  <a:cubicBezTo>
                    <a:pt x="975" y="133"/>
                    <a:pt x="981" y="140"/>
                    <a:pt x="989" y="140"/>
                  </a:cubicBezTo>
                  <a:cubicBezTo>
                    <a:pt x="996" y="140"/>
                    <a:pt x="1009" y="130"/>
                    <a:pt x="1009" y="125"/>
                  </a:cubicBezTo>
                  <a:cubicBezTo>
                    <a:pt x="1009" y="123"/>
                    <a:pt x="1002" y="116"/>
                    <a:pt x="1006" y="116"/>
                  </a:cubicBezTo>
                  <a:cubicBezTo>
                    <a:pt x="1015" y="116"/>
                    <a:pt x="1019" y="124"/>
                    <a:pt x="1025" y="124"/>
                  </a:cubicBezTo>
                  <a:cubicBezTo>
                    <a:pt x="1029" y="124"/>
                    <a:pt x="1032" y="121"/>
                    <a:pt x="1039" y="121"/>
                  </a:cubicBezTo>
                  <a:cubicBezTo>
                    <a:pt x="1037" y="118"/>
                    <a:pt x="1039" y="111"/>
                    <a:pt x="1045" y="119"/>
                  </a:cubicBezTo>
                  <a:cubicBezTo>
                    <a:pt x="1048" y="123"/>
                    <a:pt x="1070" y="104"/>
                    <a:pt x="1070" y="98"/>
                  </a:cubicBezTo>
                  <a:cubicBezTo>
                    <a:pt x="1070" y="94"/>
                    <a:pt x="1060" y="90"/>
                    <a:pt x="1060" y="87"/>
                  </a:cubicBezTo>
                  <a:cubicBezTo>
                    <a:pt x="1060" y="84"/>
                    <a:pt x="1054" y="77"/>
                    <a:pt x="1068" y="71"/>
                  </a:cubicBezTo>
                  <a:cubicBezTo>
                    <a:pt x="1069" y="67"/>
                    <a:pt x="1068" y="67"/>
                    <a:pt x="1068" y="60"/>
                  </a:cubicBezTo>
                  <a:cubicBezTo>
                    <a:pt x="1054" y="60"/>
                    <a:pt x="1057" y="49"/>
                    <a:pt x="1039" y="49"/>
                  </a:cubicBezTo>
                  <a:cubicBezTo>
                    <a:pt x="1035" y="48"/>
                    <a:pt x="1032" y="46"/>
                    <a:pt x="1028" y="46"/>
                  </a:cubicBezTo>
                  <a:cubicBezTo>
                    <a:pt x="1023" y="46"/>
                    <a:pt x="1018" y="49"/>
                    <a:pt x="1018" y="55"/>
                  </a:cubicBezTo>
                  <a:cubicBezTo>
                    <a:pt x="1018" y="60"/>
                    <a:pt x="1024" y="62"/>
                    <a:pt x="1024" y="66"/>
                  </a:cubicBezTo>
                  <a:cubicBezTo>
                    <a:pt x="1024" y="71"/>
                    <a:pt x="1014" y="71"/>
                    <a:pt x="1012" y="75"/>
                  </a:cubicBezTo>
                  <a:cubicBezTo>
                    <a:pt x="1008" y="82"/>
                    <a:pt x="1010" y="88"/>
                    <a:pt x="1003" y="96"/>
                  </a:cubicBezTo>
                  <a:cubicBezTo>
                    <a:pt x="993" y="109"/>
                    <a:pt x="981" y="89"/>
                    <a:pt x="981" y="84"/>
                  </a:cubicBezTo>
                  <a:cubicBezTo>
                    <a:pt x="981" y="78"/>
                    <a:pt x="988" y="79"/>
                    <a:pt x="988" y="73"/>
                  </a:cubicBezTo>
                  <a:cubicBezTo>
                    <a:pt x="988" y="70"/>
                    <a:pt x="975" y="58"/>
                    <a:pt x="972" y="58"/>
                  </a:cubicBezTo>
                  <a:cubicBezTo>
                    <a:pt x="959" y="58"/>
                    <a:pt x="968" y="76"/>
                    <a:pt x="954" y="76"/>
                  </a:cubicBezTo>
                  <a:cubicBezTo>
                    <a:pt x="954" y="69"/>
                    <a:pt x="953" y="64"/>
                    <a:pt x="944" y="59"/>
                  </a:cubicBezTo>
                  <a:cubicBezTo>
                    <a:pt x="946" y="57"/>
                    <a:pt x="947" y="56"/>
                    <a:pt x="949" y="54"/>
                  </a:cubicBezTo>
                  <a:cubicBezTo>
                    <a:pt x="942" y="50"/>
                    <a:pt x="932" y="54"/>
                    <a:pt x="927" y="48"/>
                  </a:cubicBezTo>
                  <a:cubicBezTo>
                    <a:pt x="930" y="46"/>
                    <a:pt x="938" y="43"/>
                    <a:pt x="938" y="37"/>
                  </a:cubicBezTo>
                  <a:cubicBezTo>
                    <a:pt x="938" y="29"/>
                    <a:pt x="925" y="29"/>
                    <a:pt x="925" y="23"/>
                  </a:cubicBezTo>
                  <a:cubicBezTo>
                    <a:pt x="924" y="9"/>
                    <a:pt x="915" y="0"/>
                    <a:pt x="898" y="0"/>
                  </a:cubicBezTo>
                  <a:cubicBezTo>
                    <a:pt x="889" y="0"/>
                    <a:pt x="893" y="5"/>
                    <a:pt x="893" y="10"/>
                  </a:cubicBezTo>
                  <a:cubicBezTo>
                    <a:pt x="888" y="11"/>
                    <a:pt x="881" y="10"/>
                    <a:pt x="881" y="16"/>
                  </a:cubicBezTo>
                  <a:cubicBezTo>
                    <a:pt x="881" y="21"/>
                    <a:pt x="885" y="23"/>
                    <a:pt x="885" y="27"/>
                  </a:cubicBezTo>
                  <a:cubicBezTo>
                    <a:pt x="885" y="31"/>
                    <a:pt x="879" y="31"/>
                    <a:pt x="879" y="37"/>
                  </a:cubicBezTo>
                  <a:cubicBezTo>
                    <a:pt x="879" y="52"/>
                    <a:pt x="909" y="43"/>
                    <a:pt x="909" y="58"/>
                  </a:cubicBezTo>
                  <a:cubicBezTo>
                    <a:pt x="909" y="60"/>
                    <a:pt x="905" y="71"/>
                    <a:pt x="905" y="71"/>
                  </a:cubicBezTo>
                  <a:cubicBezTo>
                    <a:pt x="908" y="69"/>
                    <a:pt x="911" y="68"/>
                    <a:pt x="914" y="66"/>
                  </a:cubicBezTo>
                  <a:cubicBezTo>
                    <a:pt x="920" y="84"/>
                    <a:pt x="891" y="76"/>
                    <a:pt x="891" y="97"/>
                  </a:cubicBezTo>
                  <a:cubicBezTo>
                    <a:pt x="877" y="101"/>
                    <a:pt x="888" y="86"/>
                    <a:pt x="885" y="82"/>
                  </a:cubicBezTo>
                  <a:cubicBezTo>
                    <a:pt x="883" y="79"/>
                    <a:pt x="872" y="76"/>
                    <a:pt x="865" y="76"/>
                  </a:cubicBezTo>
                  <a:cubicBezTo>
                    <a:pt x="857" y="76"/>
                    <a:pt x="854" y="81"/>
                    <a:pt x="854" y="90"/>
                  </a:cubicBezTo>
                  <a:cubicBezTo>
                    <a:pt x="847" y="89"/>
                    <a:pt x="842" y="90"/>
                    <a:pt x="817" y="90"/>
                  </a:cubicBezTo>
                  <a:cubicBezTo>
                    <a:pt x="793" y="90"/>
                    <a:pt x="766" y="82"/>
                    <a:pt x="760" y="64"/>
                  </a:cubicBezTo>
                  <a:cubicBezTo>
                    <a:pt x="752" y="66"/>
                    <a:pt x="726" y="67"/>
                    <a:pt x="726" y="76"/>
                  </a:cubicBezTo>
                  <a:cubicBezTo>
                    <a:pt x="726" y="79"/>
                    <a:pt x="728" y="81"/>
                    <a:pt x="732" y="81"/>
                  </a:cubicBezTo>
                  <a:cubicBezTo>
                    <a:pt x="739" y="81"/>
                    <a:pt x="750" y="78"/>
                    <a:pt x="755" y="74"/>
                  </a:cubicBezTo>
                  <a:cubicBezTo>
                    <a:pt x="757" y="89"/>
                    <a:pt x="735" y="77"/>
                    <a:pt x="735" y="92"/>
                  </a:cubicBezTo>
                  <a:cubicBezTo>
                    <a:pt x="735" y="95"/>
                    <a:pt x="740" y="105"/>
                    <a:pt x="738" y="105"/>
                  </a:cubicBezTo>
                  <a:cubicBezTo>
                    <a:pt x="729" y="105"/>
                    <a:pt x="727" y="94"/>
                    <a:pt x="720" y="90"/>
                  </a:cubicBezTo>
                  <a:cubicBezTo>
                    <a:pt x="713" y="87"/>
                    <a:pt x="713" y="87"/>
                    <a:pt x="713" y="87"/>
                  </a:cubicBezTo>
                  <a:cubicBezTo>
                    <a:pt x="703" y="87"/>
                    <a:pt x="696" y="87"/>
                    <a:pt x="685" y="87"/>
                  </a:cubicBezTo>
                  <a:cubicBezTo>
                    <a:pt x="677" y="87"/>
                    <a:pt x="671" y="91"/>
                    <a:pt x="661" y="91"/>
                  </a:cubicBezTo>
                  <a:cubicBezTo>
                    <a:pt x="644" y="92"/>
                    <a:pt x="644" y="86"/>
                    <a:pt x="644" y="84"/>
                  </a:cubicBezTo>
                  <a:cubicBezTo>
                    <a:pt x="644" y="80"/>
                    <a:pt x="657" y="82"/>
                    <a:pt x="660" y="79"/>
                  </a:cubicBezTo>
                  <a:cubicBezTo>
                    <a:pt x="648" y="63"/>
                    <a:pt x="650" y="65"/>
                    <a:pt x="625" y="67"/>
                  </a:cubicBezTo>
                  <a:cubicBezTo>
                    <a:pt x="599" y="69"/>
                    <a:pt x="585" y="48"/>
                    <a:pt x="559" y="48"/>
                  </a:cubicBezTo>
                  <a:cubicBezTo>
                    <a:pt x="551" y="48"/>
                    <a:pt x="547" y="53"/>
                    <a:pt x="540" y="53"/>
                  </a:cubicBezTo>
                  <a:cubicBezTo>
                    <a:pt x="535" y="53"/>
                    <a:pt x="530" y="45"/>
                    <a:pt x="530" y="41"/>
                  </a:cubicBezTo>
                  <a:cubicBezTo>
                    <a:pt x="521" y="43"/>
                    <a:pt x="521" y="53"/>
                    <a:pt x="513" y="53"/>
                  </a:cubicBezTo>
                  <a:cubicBezTo>
                    <a:pt x="504" y="53"/>
                    <a:pt x="492" y="33"/>
                    <a:pt x="490" y="33"/>
                  </a:cubicBezTo>
                  <a:cubicBezTo>
                    <a:pt x="481" y="33"/>
                    <a:pt x="484" y="46"/>
                    <a:pt x="475" y="46"/>
                  </a:cubicBezTo>
                  <a:cubicBezTo>
                    <a:pt x="472" y="46"/>
                    <a:pt x="469" y="43"/>
                    <a:pt x="467" y="40"/>
                  </a:cubicBezTo>
                  <a:cubicBezTo>
                    <a:pt x="454" y="43"/>
                    <a:pt x="449" y="44"/>
                    <a:pt x="437" y="48"/>
                  </a:cubicBezTo>
                  <a:cubicBezTo>
                    <a:pt x="432" y="49"/>
                    <a:pt x="420" y="58"/>
                    <a:pt x="417" y="54"/>
                  </a:cubicBezTo>
                  <a:cubicBezTo>
                    <a:pt x="405" y="43"/>
                    <a:pt x="407" y="57"/>
                    <a:pt x="403" y="57"/>
                  </a:cubicBezTo>
                  <a:cubicBezTo>
                    <a:pt x="375" y="58"/>
                    <a:pt x="394" y="69"/>
                    <a:pt x="390" y="69"/>
                  </a:cubicBezTo>
                  <a:cubicBezTo>
                    <a:pt x="380" y="69"/>
                    <a:pt x="360" y="66"/>
                    <a:pt x="342" y="55"/>
                  </a:cubicBezTo>
                  <a:cubicBezTo>
                    <a:pt x="341" y="55"/>
                    <a:pt x="336" y="51"/>
                    <a:pt x="336" y="50"/>
                  </a:cubicBezTo>
                  <a:cubicBezTo>
                    <a:pt x="333" y="52"/>
                    <a:pt x="335" y="51"/>
                    <a:pt x="331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20" y="47"/>
                    <a:pt x="316" y="41"/>
                    <a:pt x="303" y="41"/>
                  </a:cubicBezTo>
                  <a:cubicBezTo>
                    <a:pt x="295" y="41"/>
                    <a:pt x="291" y="45"/>
                    <a:pt x="283" y="45"/>
                  </a:cubicBezTo>
                  <a:cubicBezTo>
                    <a:pt x="269" y="45"/>
                    <a:pt x="242" y="42"/>
                    <a:pt x="233" y="34"/>
                  </a:cubicBezTo>
                  <a:cubicBezTo>
                    <a:pt x="200" y="34"/>
                    <a:pt x="200" y="34"/>
                    <a:pt x="200" y="34"/>
                  </a:cubicBezTo>
                  <a:cubicBezTo>
                    <a:pt x="194" y="31"/>
                    <a:pt x="192" y="28"/>
                    <a:pt x="187" y="25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1" y="24"/>
                    <a:pt x="160" y="22"/>
                    <a:pt x="155" y="21"/>
                  </a:cubicBezTo>
                  <a:cubicBezTo>
                    <a:pt x="153" y="24"/>
                    <a:pt x="148" y="27"/>
                    <a:pt x="144" y="26"/>
                  </a:cubicBezTo>
                  <a:cubicBezTo>
                    <a:pt x="145" y="24"/>
                    <a:pt x="146" y="23"/>
                    <a:pt x="148" y="21"/>
                  </a:cubicBezTo>
                  <a:cubicBezTo>
                    <a:pt x="142" y="19"/>
                    <a:pt x="140" y="14"/>
                    <a:pt x="134" y="14"/>
                  </a:cubicBezTo>
                  <a:cubicBezTo>
                    <a:pt x="127" y="14"/>
                    <a:pt x="123" y="24"/>
                    <a:pt x="116" y="26"/>
                  </a:cubicBezTo>
                  <a:cubicBezTo>
                    <a:pt x="110" y="28"/>
                    <a:pt x="106" y="25"/>
                    <a:pt x="100" y="27"/>
                  </a:cubicBezTo>
                  <a:cubicBezTo>
                    <a:pt x="76" y="34"/>
                    <a:pt x="57" y="51"/>
                    <a:pt x="44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19" y="70"/>
                    <a:pt x="13" y="81"/>
                    <a:pt x="13" y="81"/>
                  </a:cubicBezTo>
                  <a:cubicBezTo>
                    <a:pt x="13" y="84"/>
                    <a:pt x="31" y="87"/>
                    <a:pt x="36" y="90"/>
                  </a:cubicBezTo>
                  <a:cubicBezTo>
                    <a:pt x="41" y="93"/>
                    <a:pt x="46" y="106"/>
                    <a:pt x="49" y="108"/>
                  </a:cubicBezTo>
                  <a:cubicBezTo>
                    <a:pt x="62" y="114"/>
                    <a:pt x="71" y="115"/>
                    <a:pt x="76" y="129"/>
                  </a:cubicBezTo>
                  <a:cubicBezTo>
                    <a:pt x="70" y="130"/>
                    <a:pt x="69" y="129"/>
                    <a:pt x="63" y="129"/>
                  </a:cubicBezTo>
                  <a:cubicBezTo>
                    <a:pt x="54" y="129"/>
                    <a:pt x="47" y="133"/>
                    <a:pt x="47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29" y="126"/>
                    <a:pt x="11" y="131"/>
                    <a:pt x="0" y="138"/>
                  </a:cubicBezTo>
                  <a:cubicBezTo>
                    <a:pt x="2" y="142"/>
                    <a:pt x="6" y="145"/>
                    <a:pt x="13" y="145"/>
                  </a:cubicBezTo>
                  <a:cubicBezTo>
                    <a:pt x="13" y="146"/>
                    <a:pt x="12" y="148"/>
                    <a:pt x="12" y="149"/>
                  </a:cubicBezTo>
                  <a:cubicBezTo>
                    <a:pt x="12" y="153"/>
                    <a:pt x="17" y="155"/>
                    <a:pt x="18" y="161"/>
                  </a:cubicBezTo>
                  <a:cubicBezTo>
                    <a:pt x="21" y="161"/>
                    <a:pt x="32" y="161"/>
                    <a:pt x="41" y="161"/>
                  </a:cubicBezTo>
                  <a:cubicBezTo>
                    <a:pt x="47" y="160"/>
                    <a:pt x="50" y="164"/>
                    <a:pt x="59" y="164"/>
                  </a:cubicBezTo>
                  <a:cubicBezTo>
                    <a:pt x="68" y="164"/>
                    <a:pt x="71" y="157"/>
                    <a:pt x="78" y="157"/>
                  </a:cubicBezTo>
                  <a:cubicBezTo>
                    <a:pt x="80" y="157"/>
                    <a:pt x="80" y="157"/>
                    <a:pt x="84" y="157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81" y="162"/>
                    <a:pt x="82" y="161"/>
                    <a:pt x="78" y="164"/>
                  </a:cubicBezTo>
                  <a:cubicBezTo>
                    <a:pt x="78" y="165"/>
                    <a:pt x="85" y="171"/>
                    <a:pt x="85" y="174"/>
                  </a:cubicBezTo>
                  <a:cubicBezTo>
                    <a:pt x="85" y="180"/>
                    <a:pt x="56" y="192"/>
                    <a:pt x="52" y="192"/>
                  </a:cubicBezTo>
                  <a:cubicBezTo>
                    <a:pt x="42" y="192"/>
                    <a:pt x="19" y="203"/>
                    <a:pt x="19" y="216"/>
                  </a:cubicBezTo>
                  <a:cubicBezTo>
                    <a:pt x="19" y="223"/>
                    <a:pt x="33" y="225"/>
                    <a:pt x="36" y="235"/>
                  </a:cubicBezTo>
                  <a:cubicBezTo>
                    <a:pt x="34" y="235"/>
                    <a:pt x="32" y="236"/>
                    <a:pt x="30" y="236"/>
                  </a:cubicBezTo>
                  <a:cubicBezTo>
                    <a:pt x="33" y="240"/>
                    <a:pt x="53" y="256"/>
                    <a:pt x="59" y="256"/>
                  </a:cubicBezTo>
                  <a:cubicBezTo>
                    <a:pt x="61" y="256"/>
                    <a:pt x="64" y="249"/>
                    <a:pt x="68" y="249"/>
                  </a:cubicBezTo>
                  <a:cubicBezTo>
                    <a:pt x="72" y="249"/>
                    <a:pt x="71" y="254"/>
                    <a:pt x="71" y="255"/>
                  </a:cubicBezTo>
                  <a:cubicBezTo>
                    <a:pt x="71" y="259"/>
                    <a:pt x="71" y="259"/>
                    <a:pt x="71" y="264"/>
                  </a:cubicBezTo>
                  <a:cubicBezTo>
                    <a:pt x="71" y="267"/>
                    <a:pt x="73" y="275"/>
                    <a:pt x="76" y="275"/>
                  </a:cubicBezTo>
                  <a:cubicBezTo>
                    <a:pt x="77" y="275"/>
                    <a:pt x="79" y="271"/>
                    <a:pt x="82" y="271"/>
                  </a:cubicBezTo>
                  <a:cubicBezTo>
                    <a:pt x="84" y="271"/>
                    <a:pt x="83" y="271"/>
                    <a:pt x="87" y="271"/>
                  </a:cubicBezTo>
                  <a:cubicBezTo>
                    <a:pt x="87" y="270"/>
                    <a:pt x="87" y="267"/>
                    <a:pt x="88" y="265"/>
                  </a:cubicBezTo>
                  <a:cubicBezTo>
                    <a:pt x="95" y="270"/>
                    <a:pt x="98" y="273"/>
                    <a:pt x="109" y="277"/>
                  </a:cubicBezTo>
                  <a:cubicBezTo>
                    <a:pt x="109" y="274"/>
                    <a:pt x="110" y="273"/>
                    <a:pt x="112" y="269"/>
                  </a:cubicBezTo>
                  <a:cubicBezTo>
                    <a:pt x="116" y="270"/>
                    <a:pt x="118" y="273"/>
                    <a:pt x="124" y="273"/>
                  </a:cubicBezTo>
                  <a:cubicBezTo>
                    <a:pt x="130" y="273"/>
                    <a:pt x="133" y="270"/>
                    <a:pt x="140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36" y="274"/>
                    <a:pt x="136" y="287"/>
                    <a:pt x="126" y="293"/>
                  </a:cubicBezTo>
                  <a:cubicBezTo>
                    <a:pt x="115" y="300"/>
                    <a:pt x="98" y="308"/>
                    <a:pt x="91" y="317"/>
                  </a:cubicBezTo>
                  <a:cubicBezTo>
                    <a:pt x="86" y="324"/>
                    <a:pt x="77" y="319"/>
                    <a:pt x="70" y="324"/>
                  </a:cubicBezTo>
                  <a:cubicBezTo>
                    <a:pt x="65" y="326"/>
                    <a:pt x="61" y="335"/>
                    <a:pt x="56" y="338"/>
                  </a:cubicBezTo>
                  <a:cubicBezTo>
                    <a:pt x="49" y="342"/>
                    <a:pt x="40" y="339"/>
                    <a:pt x="35" y="347"/>
                  </a:cubicBezTo>
                  <a:cubicBezTo>
                    <a:pt x="53" y="352"/>
                    <a:pt x="62" y="334"/>
                    <a:pt x="78" y="332"/>
                  </a:cubicBezTo>
                  <a:cubicBezTo>
                    <a:pt x="90" y="330"/>
                    <a:pt x="106" y="325"/>
                    <a:pt x="113" y="318"/>
                  </a:cubicBezTo>
                  <a:cubicBezTo>
                    <a:pt x="120" y="311"/>
                    <a:pt x="134" y="307"/>
                    <a:pt x="141" y="299"/>
                  </a:cubicBezTo>
                  <a:cubicBezTo>
                    <a:pt x="144" y="294"/>
                    <a:pt x="146" y="290"/>
                    <a:pt x="152" y="288"/>
                  </a:cubicBezTo>
                  <a:cubicBezTo>
                    <a:pt x="162" y="284"/>
                    <a:pt x="172" y="280"/>
                    <a:pt x="172" y="270"/>
                  </a:cubicBezTo>
                  <a:cubicBezTo>
                    <a:pt x="172" y="268"/>
                    <a:pt x="172" y="266"/>
                    <a:pt x="172" y="264"/>
                  </a:cubicBezTo>
                  <a:cubicBezTo>
                    <a:pt x="172" y="250"/>
                    <a:pt x="200" y="226"/>
                    <a:pt x="211" y="226"/>
                  </a:cubicBezTo>
                  <a:cubicBezTo>
                    <a:pt x="213" y="226"/>
                    <a:pt x="212" y="226"/>
                    <a:pt x="216" y="226"/>
                  </a:cubicBezTo>
                  <a:cubicBezTo>
                    <a:pt x="216" y="227"/>
                    <a:pt x="216" y="229"/>
                    <a:pt x="216" y="230"/>
                  </a:cubicBezTo>
                  <a:cubicBezTo>
                    <a:pt x="203" y="234"/>
                    <a:pt x="196" y="241"/>
                    <a:pt x="196" y="251"/>
                  </a:cubicBezTo>
                  <a:cubicBezTo>
                    <a:pt x="196" y="253"/>
                    <a:pt x="195" y="253"/>
                    <a:pt x="197" y="256"/>
                  </a:cubicBezTo>
                  <a:cubicBezTo>
                    <a:pt x="196" y="256"/>
                    <a:pt x="193" y="257"/>
                    <a:pt x="193" y="260"/>
                  </a:cubicBezTo>
                  <a:cubicBezTo>
                    <a:pt x="193" y="261"/>
                    <a:pt x="196" y="263"/>
                    <a:pt x="198" y="263"/>
                  </a:cubicBezTo>
                  <a:cubicBezTo>
                    <a:pt x="208" y="263"/>
                    <a:pt x="236" y="247"/>
                    <a:pt x="241" y="238"/>
                  </a:cubicBezTo>
                  <a:cubicBezTo>
                    <a:pt x="239" y="236"/>
                    <a:pt x="238" y="235"/>
                    <a:pt x="237" y="232"/>
                  </a:cubicBezTo>
                  <a:cubicBezTo>
                    <a:pt x="241" y="230"/>
                    <a:pt x="250" y="228"/>
                    <a:pt x="255" y="226"/>
                  </a:cubicBezTo>
                  <a:cubicBezTo>
                    <a:pt x="262" y="241"/>
                    <a:pt x="281" y="243"/>
                    <a:pt x="296" y="247"/>
                  </a:cubicBezTo>
                  <a:cubicBezTo>
                    <a:pt x="320" y="247"/>
                    <a:pt x="320" y="247"/>
                    <a:pt x="320" y="247"/>
                  </a:cubicBezTo>
                  <a:cubicBezTo>
                    <a:pt x="333" y="255"/>
                    <a:pt x="348" y="254"/>
                    <a:pt x="359" y="263"/>
                  </a:cubicBezTo>
                  <a:cubicBezTo>
                    <a:pt x="364" y="267"/>
                    <a:pt x="370" y="279"/>
                    <a:pt x="380" y="279"/>
                  </a:cubicBezTo>
                  <a:cubicBezTo>
                    <a:pt x="383" y="279"/>
                    <a:pt x="385" y="275"/>
                    <a:pt x="386" y="271"/>
                  </a:cubicBezTo>
                  <a:cubicBezTo>
                    <a:pt x="390" y="275"/>
                    <a:pt x="393" y="278"/>
                    <a:pt x="399" y="278"/>
                  </a:cubicBezTo>
                  <a:cubicBezTo>
                    <a:pt x="401" y="275"/>
                    <a:pt x="405" y="279"/>
                    <a:pt x="407" y="281"/>
                  </a:cubicBezTo>
                  <a:cubicBezTo>
                    <a:pt x="406" y="283"/>
                    <a:pt x="403" y="285"/>
                    <a:pt x="403" y="290"/>
                  </a:cubicBezTo>
                  <a:cubicBezTo>
                    <a:pt x="403" y="293"/>
                    <a:pt x="407" y="297"/>
                    <a:pt x="409" y="297"/>
                  </a:cubicBezTo>
                  <a:cubicBezTo>
                    <a:pt x="415" y="297"/>
                    <a:pt x="413" y="291"/>
                    <a:pt x="421" y="291"/>
                  </a:cubicBezTo>
                  <a:cubicBezTo>
                    <a:pt x="421" y="292"/>
                    <a:pt x="421" y="294"/>
                    <a:pt x="421" y="297"/>
                  </a:cubicBezTo>
                  <a:cubicBezTo>
                    <a:pt x="421" y="300"/>
                    <a:pt x="414" y="301"/>
                    <a:pt x="414" y="304"/>
                  </a:cubicBezTo>
                  <a:cubicBezTo>
                    <a:pt x="414" y="307"/>
                    <a:pt x="416" y="311"/>
                    <a:pt x="422" y="311"/>
                  </a:cubicBezTo>
                  <a:cubicBezTo>
                    <a:pt x="430" y="311"/>
                    <a:pt x="435" y="311"/>
                    <a:pt x="435" y="317"/>
                  </a:cubicBezTo>
                  <a:cubicBezTo>
                    <a:pt x="435" y="321"/>
                    <a:pt x="435" y="320"/>
                    <a:pt x="435" y="324"/>
                  </a:cubicBezTo>
                  <a:cubicBezTo>
                    <a:pt x="435" y="328"/>
                    <a:pt x="446" y="337"/>
                    <a:pt x="454" y="337"/>
                  </a:cubicBezTo>
                  <a:cubicBezTo>
                    <a:pt x="456" y="337"/>
                    <a:pt x="456" y="336"/>
                    <a:pt x="458" y="336"/>
                  </a:cubicBezTo>
                  <a:cubicBezTo>
                    <a:pt x="458" y="338"/>
                    <a:pt x="461" y="340"/>
                    <a:pt x="461" y="342"/>
                  </a:cubicBezTo>
                  <a:cubicBezTo>
                    <a:pt x="461" y="348"/>
                    <a:pt x="459" y="360"/>
                    <a:pt x="465" y="362"/>
                  </a:cubicBezTo>
                  <a:cubicBezTo>
                    <a:pt x="469" y="362"/>
                    <a:pt x="472" y="362"/>
                    <a:pt x="475" y="365"/>
                  </a:cubicBezTo>
                  <a:cubicBezTo>
                    <a:pt x="479" y="369"/>
                    <a:pt x="474" y="375"/>
                    <a:pt x="479" y="378"/>
                  </a:cubicBezTo>
                  <a:cubicBezTo>
                    <a:pt x="479" y="378"/>
                    <a:pt x="490" y="385"/>
                    <a:pt x="491" y="386"/>
                  </a:cubicBezTo>
                  <a:cubicBezTo>
                    <a:pt x="494" y="396"/>
                    <a:pt x="495" y="408"/>
                    <a:pt x="510" y="408"/>
                  </a:cubicBezTo>
                  <a:cubicBezTo>
                    <a:pt x="512" y="417"/>
                    <a:pt x="527" y="411"/>
                    <a:pt x="530" y="423"/>
                  </a:cubicBezTo>
                  <a:cubicBezTo>
                    <a:pt x="532" y="427"/>
                    <a:pt x="543" y="428"/>
                    <a:pt x="547" y="432"/>
                  </a:cubicBezTo>
                  <a:cubicBezTo>
                    <a:pt x="548" y="433"/>
                    <a:pt x="550" y="434"/>
                    <a:pt x="552" y="435"/>
                  </a:cubicBezTo>
                  <a:cubicBezTo>
                    <a:pt x="554" y="439"/>
                    <a:pt x="557" y="441"/>
                    <a:pt x="557" y="445"/>
                  </a:cubicBezTo>
                  <a:cubicBezTo>
                    <a:pt x="557" y="449"/>
                    <a:pt x="554" y="454"/>
                    <a:pt x="551" y="457"/>
                  </a:cubicBezTo>
                  <a:cubicBezTo>
                    <a:pt x="549" y="453"/>
                    <a:pt x="545" y="449"/>
                    <a:pt x="539" y="449"/>
                  </a:cubicBezTo>
                  <a:cubicBezTo>
                    <a:pt x="537" y="449"/>
                    <a:pt x="532" y="450"/>
                    <a:pt x="532" y="452"/>
                  </a:cubicBezTo>
                  <a:cubicBezTo>
                    <a:pt x="532" y="462"/>
                    <a:pt x="543" y="466"/>
                    <a:pt x="543" y="475"/>
                  </a:cubicBezTo>
                  <a:cubicBezTo>
                    <a:pt x="543" y="489"/>
                    <a:pt x="532" y="514"/>
                    <a:pt x="536" y="524"/>
                  </a:cubicBezTo>
                  <a:cubicBezTo>
                    <a:pt x="540" y="535"/>
                    <a:pt x="535" y="551"/>
                    <a:pt x="540" y="561"/>
                  </a:cubicBezTo>
                  <a:cubicBezTo>
                    <a:pt x="537" y="563"/>
                    <a:pt x="534" y="565"/>
                    <a:pt x="536" y="569"/>
                  </a:cubicBezTo>
                  <a:cubicBezTo>
                    <a:pt x="543" y="582"/>
                    <a:pt x="553" y="601"/>
                    <a:pt x="562" y="603"/>
                  </a:cubicBezTo>
                  <a:cubicBezTo>
                    <a:pt x="560" y="621"/>
                    <a:pt x="572" y="626"/>
                    <a:pt x="578" y="641"/>
                  </a:cubicBezTo>
                  <a:cubicBezTo>
                    <a:pt x="579" y="645"/>
                    <a:pt x="578" y="649"/>
                    <a:pt x="581" y="651"/>
                  </a:cubicBezTo>
                  <a:cubicBezTo>
                    <a:pt x="597" y="657"/>
                    <a:pt x="619" y="666"/>
                    <a:pt x="626" y="679"/>
                  </a:cubicBezTo>
                  <a:cubicBezTo>
                    <a:pt x="625" y="679"/>
                    <a:pt x="625" y="679"/>
                    <a:pt x="625" y="679"/>
                  </a:cubicBezTo>
                  <a:cubicBezTo>
                    <a:pt x="625" y="682"/>
                    <a:pt x="625" y="682"/>
                    <a:pt x="625" y="682"/>
                  </a:cubicBezTo>
                  <a:cubicBezTo>
                    <a:pt x="628" y="692"/>
                    <a:pt x="632" y="695"/>
                    <a:pt x="636" y="703"/>
                  </a:cubicBezTo>
                  <a:cubicBezTo>
                    <a:pt x="639" y="708"/>
                    <a:pt x="638" y="720"/>
                    <a:pt x="643" y="723"/>
                  </a:cubicBezTo>
                  <a:cubicBezTo>
                    <a:pt x="651" y="728"/>
                    <a:pt x="658" y="738"/>
                    <a:pt x="665" y="747"/>
                  </a:cubicBezTo>
                  <a:cubicBezTo>
                    <a:pt x="669" y="752"/>
                    <a:pt x="658" y="751"/>
                    <a:pt x="656" y="751"/>
                  </a:cubicBezTo>
                  <a:cubicBezTo>
                    <a:pt x="660" y="757"/>
                    <a:pt x="670" y="756"/>
                    <a:pt x="676" y="762"/>
                  </a:cubicBezTo>
                  <a:cubicBezTo>
                    <a:pt x="680" y="766"/>
                    <a:pt x="684" y="771"/>
                    <a:pt x="689" y="776"/>
                  </a:cubicBezTo>
                  <a:cubicBezTo>
                    <a:pt x="689" y="787"/>
                    <a:pt x="689" y="787"/>
                    <a:pt x="689" y="787"/>
                  </a:cubicBezTo>
                  <a:cubicBezTo>
                    <a:pt x="690" y="789"/>
                    <a:pt x="691" y="789"/>
                    <a:pt x="693" y="791"/>
                  </a:cubicBezTo>
                  <a:cubicBezTo>
                    <a:pt x="698" y="794"/>
                    <a:pt x="702" y="805"/>
                    <a:pt x="710" y="805"/>
                  </a:cubicBezTo>
                  <a:cubicBezTo>
                    <a:pt x="710" y="806"/>
                    <a:pt x="716" y="814"/>
                    <a:pt x="717" y="814"/>
                  </a:cubicBezTo>
                  <a:cubicBezTo>
                    <a:pt x="718" y="814"/>
                    <a:pt x="720" y="810"/>
                    <a:pt x="720" y="807"/>
                  </a:cubicBezTo>
                  <a:cubicBezTo>
                    <a:pt x="720" y="804"/>
                    <a:pt x="715" y="796"/>
                    <a:pt x="711" y="800"/>
                  </a:cubicBezTo>
                  <a:cubicBezTo>
                    <a:pt x="704" y="795"/>
                    <a:pt x="701" y="783"/>
                    <a:pt x="697" y="773"/>
                  </a:cubicBezTo>
                  <a:cubicBezTo>
                    <a:pt x="694" y="764"/>
                    <a:pt x="686" y="759"/>
                    <a:pt x="683" y="749"/>
                  </a:cubicBezTo>
                  <a:cubicBezTo>
                    <a:pt x="680" y="741"/>
                    <a:pt x="680" y="737"/>
                    <a:pt x="674" y="731"/>
                  </a:cubicBezTo>
                  <a:cubicBezTo>
                    <a:pt x="669" y="727"/>
                    <a:pt x="663" y="727"/>
                    <a:pt x="660" y="720"/>
                  </a:cubicBezTo>
                  <a:cubicBezTo>
                    <a:pt x="657" y="713"/>
                    <a:pt x="653" y="707"/>
                    <a:pt x="653" y="698"/>
                  </a:cubicBezTo>
                  <a:cubicBezTo>
                    <a:pt x="653" y="697"/>
                    <a:pt x="652" y="694"/>
                    <a:pt x="653" y="692"/>
                  </a:cubicBezTo>
                  <a:cubicBezTo>
                    <a:pt x="659" y="698"/>
                    <a:pt x="666" y="697"/>
                    <a:pt x="674" y="701"/>
                  </a:cubicBezTo>
                  <a:cubicBezTo>
                    <a:pt x="677" y="703"/>
                    <a:pt x="676" y="712"/>
                    <a:pt x="680" y="716"/>
                  </a:cubicBezTo>
                  <a:cubicBezTo>
                    <a:pt x="684" y="720"/>
                    <a:pt x="683" y="728"/>
                    <a:pt x="687" y="731"/>
                  </a:cubicBezTo>
                  <a:cubicBezTo>
                    <a:pt x="691" y="736"/>
                    <a:pt x="696" y="741"/>
                    <a:pt x="701" y="747"/>
                  </a:cubicBezTo>
                  <a:cubicBezTo>
                    <a:pt x="703" y="745"/>
                    <a:pt x="702" y="746"/>
                    <a:pt x="706" y="747"/>
                  </a:cubicBezTo>
                  <a:cubicBezTo>
                    <a:pt x="706" y="757"/>
                    <a:pt x="720" y="758"/>
                    <a:pt x="724" y="766"/>
                  </a:cubicBezTo>
                  <a:cubicBezTo>
                    <a:pt x="726" y="771"/>
                    <a:pt x="723" y="775"/>
                    <a:pt x="726" y="779"/>
                  </a:cubicBezTo>
                  <a:cubicBezTo>
                    <a:pt x="731" y="783"/>
                    <a:pt x="738" y="785"/>
                    <a:pt x="742" y="789"/>
                  </a:cubicBezTo>
                  <a:cubicBezTo>
                    <a:pt x="752" y="799"/>
                    <a:pt x="766" y="811"/>
                    <a:pt x="772" y="827"/>
                  </a:cubicBezTo>
                  <a:cubicBezTo>
                    <a:pt x="772" y="830"/>
                    <a:pt x="776" y="831"/>
                    <a:pt x="776" y="837"/>
                  </a:cubicBezTo>
                  <a:cubicBezTo>
                    <a:pt x="776" y="842"/>
                    <a:pt x="772" y="844"/>
                    <a:pt x="772" y="849"/>
                  </a:cubicBezTo>
                  <a:cubicBezTo>
                    <a:pt x="772" y="853"/>
                    <a:pt x="774" y="858"/>
                    <a:pt x="778" y="858"/>
                  </a:cubicBezTo>
                  <a:cubicBezTo>
                    <a:pt x="779" y="864"/>
                    <a:pt x="793" y="867"/>
                    <a:pt x="798" y="872"/>
                  </a:cubicBezTo>
                  <a:cubicBezTo>
                    <a:pt x="800" y="873"/>
                    <a:pt x="800" y="874"/>
                    <a:pt x="803" y="875"/>
                  </a:cubicBezTo>
                  <a:cubicBezTo>
                    <a:pt x="809" y="878"/>
                    <a:pt x="812" y="877"/>
                    <a:pt x="817" y="879"/>
                  </a:cubicBezTo>
                  <a:cubicBezTo>
                    <a:pt x="824" y="882"/>
                    <a:pt x="825" y="888"/>
                    <a:pt x="831" y="889"/>
                  </a:cubicBezTo>
                  <a:cubicBezTo>
                    <a:pt x="836" y="891"/>
                    <a:pt x="839" y="888"/>
                    <a:pt x="844" y="890"/>
                  </a:cubicBezTo>
                  <a:cubicBezTo>
                    <a:pt x="848" y="892"/>
                    <a:pt x="863" y="903"/>
                    <a:pt x="868" y="903"/>
                  </a:cubicBezTo>
                  <a:cubicBezTo>
                    <a:pt x="872" y="903"/>
                    <a:pt x="875" y="902"/>
                    <a:pt x="878" y="904"/>
                  </a:cubicBezTo>
                  <a:cubicBezTo>
                    <a:pt x="880" y="905"/>
                    <a:pt x="883" y="908"/>
                    <a:pt x="887" y="908"/>
                  </a:cubicBezTo>
                  <a:cubicBezTo>
                    <a:pt x="894" y="908"/>
                    <a:pt x="895" y="899"/>
                    <a:pt x="903" y="899"/>
                  </a:cubicBezTo>
                  <a:cubicBezTo>
                    <a:pt x="907" y="899"/>
                    <a:pt x="909" y="900"/>
                    <a:pt x="913" y="902"/>
                  </a:cubicBezTo>
                  <a:cubicBezTo>
                    <a:pt x="916" y="902"/>
                    <a:pt x="916" y="902"/>
                    <a:pt x="916" y="902"/>
                  </a:cubicBezTo>
                  <a:cubicBezTo>
                    <a:pt x="927" y="908"/>
                    <a:pt x="929" y="918"/>
                    <a:pt x="943" y="925"/>
                  </a:cubicBezTo>
                  <a:cubicBezTo>
                    <a:pt x="951" y="929"/>
                    <a:pt x="957" y="927"/>
                    <a:pt x="966" y="931"/>
                  </a:cubicBezTo>
                  <a:cubicBezTo>
                    <a:pt x="971" y="933"/>
                    <a:pt x="976" y="938"/>
                    <a:pt x="984" y="938"/>
                  </a:cubicBezTo>
                  <a:cubicBezTo>
                    <a:pt x="987" y="938"/>
                    <a:pt x="989" y="936"/>
                    <a:pt x="992" y="936"/>
                  </a:cubicBezTo>
                  <a:cubicBezTo>
                    <a:pt x="993" y="936"/>
                    <a:pt x="994" y="936"/>
                    <a:pt x="995" y="936"/>
                  </a:cubicBezTo>
                  <a:cubicBezTo>
                    <a:pt x="998" y="946"/>
                    <a:pt x="1005" y="950"/>
                    <a:pt x="1012" y="957"/>
                  </a:cubicBezTo>
                  <a:cubicBezTo>
                    <a:pt x="1014" y="960"/>
                    <a:pt x="1016" y="960"/>
                    <a:pt x="1018" y="965"/>
                  </a:cubicBezTo>
                  <a:cubicBezTo>
                    <a:pt x="1020" y="971"/>
                    <a:pt x="1015" y="977"/>
                    <a:pt x="1022" y="982"/>
                  </a:cubicBezTo>
                  <a:cubicBezTo>
                    <a:pt x="1026" y="982"/>
                    <a:pt x="1026" y="982"/>
                    <a:pt x="1026" y="982"/>
                  </a:cubicBezTo>
                  <a:cubicBezTo>
                    <a:pt x="1025" y="981"/>
                    <a:pt x="1025" y="979"/>
                    <a:pt x="1026" y="978"/>
                  </a:cubicBezTo>
                  <a:cubicBezTo>
                    <a:pt x="1027" y="978"/>
                    <a:pt x="1042" y="987"/>
                    <a:pt x="1043" y="990"/>
                  </a:cubicBezTo>
                  <a:cubicBezTo>
                    <a:pt x="1045" y="993"/>
                    <a:pt x="1045" y="997"/>
                    <a:pt x="1051" y="999"/>
                  </a:cubicBezTo>
                  <a:cubicBezTo>
                    <a:pt x="1051" y="1000"/>
                    <a:pt x="1052" y="1001"/>
                    <a:pt x="1053" y="1001"/>
                  </a:cubicBezTo>
                  <a:cubicBezTo>
                    <a:pt x="1056" y="1001"/>
                    <a:pt x="1063" y="999"/>
                    <a:pt x="1066" y="1002"/>
                  </a:cubicBezTo>
                  <a:cubicBezTo>
                    <a:pt x="1069" y="1005"/>
                    <a:pt x="1074" y="1014"/>
                    <a:pt x="1081" y="1014"/>
                  </a:cubicBezTo>
                  <a:cubicBezTo>
                    <a:pt x="1084" y="1014"/>
                    <a:pt x="1087" y="1011"/>
                    <a:pt x="1087" y="1007"/>
                  </a:cubicBezTo>
                  <a:cubicBezTo>
                    <a:pt x="1087" y="1007"/>
                    <a:pt x="1084" y="1005"/>
                    <a:pt x="1084" y="1003"/>
                  </a:cubicBezTo>
                  <a:cubicBezTo>
                    <a:pt x="1084" y="1001"/>
                    <a:pt x="1096" y="992"/>
                    <a:pt x="1099" y="992"/>
                  </a:cubicBezTo>
                  <a:cubicBezTo>
                    <a:pt x="1104" y="992"/>
                    <a:pt x="1105" y="997"/>
                    <a:pt x="1110" y="1000"/>
                  </a:cubicBezTo>
                  <a:cubicBezTo>
                    <a:pt x="1109" y="1001"/>
                    <a:pt x="1107" y="1002"/>
                    <a:pt x="1107" y="1004"/>
                  </a:cubicBezTo>
                  <a:cubicBezTo>
                    <a:pt x="1107" y="1005"/>
                    <a:pt x="1111" y="1007"/>
                    <a:pt x="1112" y="1007"/>
                  </a:cubicBezTo>
                  <a:cubicBezTo>
                    <a:pt x="1113" y="1008"/>
                    <a:pt x="1123" y="998"/>
                    <a:pt x="1123" y="997"/>
                  </a:cubicBezTo>
                  <a:cubicBezTo>
                    <a:pt x="1116" y="992"/>
                    <a:pt x="1111" y="983"/>
                    <a:pt x="1099" y="983"/>
                  </a:cubicBezTo>
                  <a:cubicBezTo>
                    <a:pt x="1088" y="983"/>
                    <a:pt x="1083" y="992"/>
                    <a:pt x="1071" y="992"/>
                  </a:cubicBezTo>
                  <a:cubicBezTo>
                    <a:pt x="1064" y="992"/>
                    <a:pt x="1064" y="984"/>
                    <a:pt x="1059" y="981"/>
                  </a:cubicBezTo>
                  <a:cubicBezTo>
                    <a:pt x="1052" y="978"/>
                    <a:pt x="1043" y="974"/>
                    <a:pt x="1043" y="964"/>
                  </a:cubicBezTo>
                  <a:cubicBezTo>
                    <a:pt x="1043" y="957"/>
                    <a:pt x="1043" y="948"/>
                    <a:pt x="1043" y="938"/>
                  </a:cubicBezTo>
                  <a:cubicBezTo>
                    <a:pt x="1045" y="933"/>
                    <a:pt x="1046" y="922"/>
                    <a:pt x="1046" y="919"/>
                  </a:cubicBezTo>
                  <a:cubicBezTo>
                    <a:pt x="1046" y="916"/>
                    <a:pt x="1046" y="914"/>
                    <a:pt x="1046" y="912"/>
                  </a:cubicBezTo>
                  <a:cubicBezTo>
                    <a:pt x="1038" y="910"/>
                    <a:pt x="1035" y="903"/>
                    <a:pt x="1025" y="903"/>
                  </a:cubicBezTo>
                  <a:cubicBezTo>
                    <a:pt x="1010" y="903"/>
                    <a:pt x="998" y="905"/>
                    <a:pt x="984" y="905"/>
                  </a:cubicBezTo>
                  <a:cubicBezTo>
                    <a:pt x="981" y="905"/>
                    <a:pt x="978" y="904"/>
                    <a:pt x="978" y="901"/>
                  </a:cubicBezTo>
                  <a:cubicBezTo>
                    <a:pt x="978" y="900"/>
                    <a:pt x="978" y="899"/>
                    <a:pt x="978" y="898"/>
                  </a:cubicBezTo>
                  <a:cubicBezTo>
                    <a:pt x="981" y="896"/>
                    <a:pt x="986" y="894"/>
                    <a:pt x="986" y="890"/>
                  </a:cubicBezTo>
                  <a:cubicBezTo>
                    <a:pt x="986" y="884"/>
                    <a:pt x="986" y="874"/>
                    <a:pt x="986" y="869"/>
                  </a:cubicBezTo>
                  <a:cubicBezTo>
                    <a:pt x="987" y="869"/>
                    <a:pt x="988" y="869"/>
                    <a:pt x="990" y="869"/>
                  </a:cubicBezTo>
                  <a:cubicBezTo>
                    <a:pt x="990" y="870"/>
                    <a:pt x="990" y="871"/>
                    <a:pt x="990" y="872"/>
                  </a:cubicBezTo>
                  <a:cubicBezTo>
                    <a:pt x="992" y="867"/>
                    <a:pt x="995" y="864"/>
                    <a:pt x="995" y="857"/>
                  </a:cubicBezTo>
                  <a:cubicBezTo>
                    <a:pt x="995" y="849"/>
                    <a:pt x="1002" y="841"/>
                    <a:pt x="1002" y="835"/>
                  </a:cubicBezTo>
                  <a:cubicBezTo>
                    <a:pt x="1002" y="834"/>
                    <a:pt x="1002" y="833"/>
                    <a:pt x="1002" y="831"/>
                  </a:cubicBezTo>
                  <a:cubicBezTo>
                    <a:pt x="1000" y="831"/>
                    <a:pt x="994" y="831"/>
                    <a:pt x="992" y="830"/>
                  </a:cubicBezTo>
                  <a:cubicBezTo>
                    <a:pt x="991" y="830"/>
                    <a:pt x="987" y="829"/>
                    <a:pt x="984" y="829"/>
                  </a:cubicBezTo>
                  <a:cubicBezTo>
                    <a:pt x="972" y="829"/>
                    <a:pt x="957" y="833"/>
                    <a:pt x="957" y="846"/>
                  </a:cubicBezTo>
                  <a:cubicBezTo>
                    <a:pt x="957" y="853"/>
                    <a:pt x="950" y="858"/>
                    <a:pt x="948" y="864"/>
                  </a:cubicBezTo>
                  <a:cubicBezTo>
                    <a:pt x="948" y="865"/>
                    <a:pt x="946" y="871"/>
                    <a:pt x="942" y="871"/>
                  </a:cubicBezTo>
                  <a:cubicBezTo>
                    <a:pt x="940" y="871"/>
                    <a:pt x="939" y="868"/>
                    <a:pt x="934" y="868"/>
                  </a:cubicBezTo>
                  <a:cubicBezTo>
                    <a:pt x="925" y="868"/>
                    <a:pt x="918" y="874"/>
                    <a:pt x="910" y="874"/>
                  </a:cubicBezTo>
                  <a:cubicBezTo>
                    <a:pt x="906" y="874"/>
                    <a:pt x="906" y="870"/>
                    <a:pt x="902" y="869"/>
                  </a:cubicBezTo>
                  <a:cubicBezTo>
                    <a:pt x="891" y="865"/>
                    <a:pt x="891" y="858"/>
                    <a:pt x="883" y="850"/>
                  </a:cubicBezTo>
                  <a:cubicBezTo>
                    <a:pt x="880" y="847"/>
                    <a:pt x="875" y="841"/>
                    <a:pt x="873" y="837"/>
                  </a:cubicBezTo>
                  <a:cubicBezTo>
                    <a:pt x="871" y="833"/>
                    <a:pt x="873" y="831"/>
                    <a:pt x="872" y="827"/>
                  </a:cubicBezTo>
                  <a:cubicBezTo>
                    <a:pt x="871" y="825"/>
                    <a:pt x="867" y="822"/>
                    <a:pt x="868" y="818"/>
                  </a:cubicBezTo>
                  <a:cubicBezTo>
                    <a:pt x="868" y="794"/>
                    <a:pt x="868" y="794"/>
                    <a:pt x="868" y="794"/>
                  </a:cubicBezTo>
                  <a:cubicBezTo>
                    <a:pt x="869" y="787"/>
                    <a:pt x="872" y="784"/>
                    <a:pt x="872" y="776"/>
                  </a:cubicBezTo>
                  <a:cubicBezTo>
                    <a:pt x="872" y="774"/>
                    <a:pt x="872" y="772"/>
                    <a:pt x="871" y="769"/>
                  </a:cubicBezTo>
                  <a:cubicBezTo>
                    <a:pt x="870" y="768"/>
                    <a:pt x="870" y="768"/>
                    <a:pt x="870" y="768"/>
                  </a:cubicBezTo>
                  <a:cubicBezTo>
                    <a:pt x="871" y="768"/>
                    <a:pt x="871" y="768"/>
                    <a:pt x="872" y="768"/>
                  </a:cubicBezTo>
                  <a:cubicBezTo>
                    <a:pt x="872" y="767"/>
                    <a:pt x="869" y="765"/>
                    <a:pt x="869" y="764"/>
                  </a:cubicBezTo>
                  <a:cubicBezTo>
                    <a:pt x="869" y="751"/>
                    <a:pt x="875" y="739"/>
                    <a:pt x="885" y="736"/>
                  </a:cubicBezTo>
                  <a:cubicBezTo>
                    <a:pt x="889" y="734"/>
                    <a:pt x="893" y="737"/>
                    <a:pt x="896" y="734"/>
                  </a:cubicBezTo>
                  <a:cubicBezTo>
                    <a:pt x="902" y="728"/>
                    <a:pt x="908" y="717"/>
                    <a:pt x="920" y="717"/>
                  </a:cubicBezTo>
                  <a:cubicBezTo>
                    <a:pt x="925" y="717"/>
                    <a:pt x="928" y="722"/>
                    <a:pt x="933" y="722"/>
                  </a:cubicBezTo>
                  <a:cubicBezTo>
                    <a:pt x="935" y="722"/>
                    <a:pt x="936" y="718"/>
                    <a:pt x="939" y="718"/>
                  </a:cubicBezTo>
                  <a:cubicBezTo>
                    <a:pt x="948" y="718"/>
                    <a:pt x="958" y="733"/>
                    <a:pt x="971" y="727"/>
                  </a:cubicBezTo>
                  <a:cubicBezTo>
                    <a:pt x="965" y="724"/>
                    <a:pt x="969" y="720"/>
                    <a:pt x="970" y="713"/>
                  </a:cubicBezTo>
                  <a:cubicBezTo>
                    <a:pt x="967" y="714"/>
                    <a:pt x="968" y="714"/>
                    <a:pt x="963" y="713"/>
                  </a:cubicBezTo>
                  <a:cubicBezTo>
                    <a:pt x="971" y="710"/>
                    <a:pt x="980" y="711"/>
                    <a:pt x="987" y="710"/>
                  </a:cubicBezTo>
                  <a:cubicBezTo>
                    <a:pt x="987" y="711"/>
                    <a:pt x="989" y="713"/>
                    <a:pt x="990" y="713"/>
                  </a:cubicBezTo>
                  <a:cubicBezTo>
                    <a:pt x="994" y="713"/>
                    <a:pt x="995" y="710"/>
                    <a:pt x="1001" y="710"/>
                  </a:cubicBezTo>
                  <a:cubicBezTo>
                    <a:pt x="1011" y="710"/>
                    <a:pt x="1016" y="720"/>
                    <a:pt x="1024" y="720"/>
                  </a:cubicBezTo>
                  <a:cubicBezTo>
                    <a:pt x="1028" y="720"/>
                    <a:pt x="1030" y="714"/>
                    <a:pt x="1034" y="714"/>
                  </a:cubicBezTo>
                  <a:cubicBezTo>
                    <a:pt x="1053" y="714"/>
                    <a:pt x="1048" y="741"/>
                    <a:pt x="1055" y="755"/>
                  </a:cubicBezTo>
                  <a:cubicBezTo>
                    <a:pt x="1058" y="762"/>
                    <a:pt x="1063" y="764"/>
                    <a:pt x="1068" y="771"/>
                  </a:cubicBezTo>
                  <a:cubicBezTo>
                    <a:pt x="1070" y="775"/>
                    <a:pt x="1070" y="782"/>
                    <a:pt x="1076" y="782"/>
                  </a:cubicBezTo>
                  <a:cubicBezTo>
                    <a:pt x="1084" y="782"/>
                    <a:pt x="1086" y="773"/>
                    <a:pt x="1086" y="764"/>
                  </a:cubicBezTo>
                  <a:cubicBezTo>
                    <a:pt x="1086" y="756"/>
                    <a:pt x="1082" y="752"/>
                    <a:pt x="1081" y="747"/>
                  </a:cubicBezTo>
                  <a:cubicBezTo>
                    <a:pt x="1081" y="745"/>
                    <a:pt x="1081" y="745"/>
                    <a:pt x="1081" y="745"/>
                  </a:cubicBezTo>
                  <a:cubicBezTo>
                    <a:pt x="1081" y="731"/>
                    <a:pt x="1069" y="726"/>
                    <a:pt x="1069" y="712"/>
                  </a:cubicBezTo>
                  <a:cubicBezTo>
                    <a:pt x="1069" y="680"/>
                    <a:pt x="1095" y="672"/>
                    <a:pt x="1115" y="660"/>
                  </a:cubicBezTo>
                  <a:cubicBezTo>
                    <a:pt x="1114" y="659"/>
                    <a:pt x="1114" y="659"/>
                    <a:pt x="1114" y="659"/>
                  </a:cubicBezTo>
                  <a:cubicBezTo>
                    <a:pt x="1117" y="657"/>
                    <a:pt x="1116" y="656"/>
                    <a:pt x="1121" y="654"/>
                  </a:cubicBezTo>
                  <a:cubicBezTo>
                    <a:pt x="1125" y="653"/>
                    <a:pt x="1127" y="650"/>
                    <a:pt x="1132" y="649"/>
                  </a:cubicBezTo>
                  <a:cubicBezTo>
                    <a:pt x="1135" y="648"/>
                    <a:pt x="1136" y="645"/>
                    <a:pt x="1137" y="644"/>
                  </a:cubicBezTo>
                  <a:cubicBezTo>
                    <a:pt x="1132" y="641"/>
                    <a:pt x="1132" y="641"/>
                    <a:pt x="1132" y="641"/>
                  </a:cubicBezTo>
                  <a:cubicBezTo>
                    <a:pt x="1132" y="637"/>
                    <a:pt x="1132" y="637"/>
                    <a:pt x="1132" y="637"/>
                  </a:cubicBezTo>
                  <a:cubicBezTo>
                    <a:pt x="1136" y="637"/>
                    <a:pt x="1138" y="638"/>
                    <a:pt x="1139" y="633"/>
                  </a:cubicBezTo>
                  <a:cubicBezTo>
                    <a:pt x="1137" y="632"/>
                    <a:pt x="1135" y="632"/>
                    <a:pt x="1133" y="629"/>
                  </a:cubicBezTo>
                  <a:cubicBezTo>
                    <a:pt x="1135" y="629"/>
                    <a:pt x="1139" y="627"/>
                    <a:pt x="1139" y="624"/>
                  </a:cubicBezTo>
                  <a:cubicBezTo>
                    <a:pt x="1139" y="622"/>
                    <a:pt x="1139" y="621"/>
                    <a:pt x="1139" y="619"/>
                  </a:cubicBezTo>
                  <a:cubicBezTo>
                    <a:pt x="1138" y="619"/>
                    <a:pt x="1137" y="619"/>
                    <a:pt x="1136" y="619"/>
                  </a:cubicBezTo>
                  <a:cubicBezTo>
                    <a:pt x="1133" y="617"/>
                    <a:pt x="1136" y="617"/>
                    <a:pt x="1136" y="613"/>
                  </a:cubicBezTo>
                  <a:cubicBezTo>
                    <a:pt x="1136" y="608"/>
                    <a:pt x="1134" y="601"/>
                    <a:pt x="1134" y="598"/>
                  </a:cubicBezTo>
                  <a:cubicBezTo>
                    <a:pt x="1134" y="598"/>
                    <a:pt x="1133" y="594"/>
                    <a:pt x="1134" y="592"/>
                  </a:cubicBezTo>
                  <a:cubicBezTo>
                    <a:pt x="1135" y="596"/>
                    <a:pt x="1139" y="603"/>
                    <a:pt x="1139" y="606"/>
                  </a:cubicBezTo>
                  <a:cubicBezTo>
                    <a:pt x="1139" y="608"/>
                    <a:pt x="1139" y="609"/>
                    <a:pt x="1139" y="611"/>
                  </a:cubicBezTo>
                  <a:cubicBezTo>
                    <a:pt x="1139" y="612"/>
                    <a:pt x="1140" y="614"/>
                    <a:pt x="1141" y="614"/>
                  </a:cubicBezTo>
                  <a:cubicBezTo>
                    <a:pt x="1142" y="614"/>
                    <a:pt x="1151" y="598"/>
                    <a:pt x="1151" y="596"/>
                  </a:cubicBezTo>
                  <a:cubicBezTo>
                    <a:pt x="1151" y="592"/>
                    <a:pt x="1148" y="591"/>
                    <a:pt x="1147" y="588"/>
                  </a:cubicBezTo>
                  <a:cubicBezTo>
                    <a:pt x="1149" y="585"/>
                    <a:pt x="1149" y="585"/>
                    <a:pt x="1149" y="585"/>
                  </a:cubicBezTo>
                  <a:cubicBezTo>
                    <a:pt x="1150" y="586"/>
                    <a:pt x="1151" y="589"/>
                    <a:pt x="1152" y="589"/>
                  </a:cubicBezTo>
                  <a:cubicBezTo>
                    <a:pt x="1155" y="589"/>
                    <a:pt x="1163" y="574"/>
                    <a:pt x="1164" y="570"/>
                  </a:cubicBezTo>
                  <a:cubicBezTo>
                    <a:pt x="1164" y="570"/>
                    <a:pt x="1160" y="567"/>
                    <a:pt x="1160" y="565"/>
                  </a:cubicBezTo>
                  <a:cubicBezTo>
                    <a:pt x="1160" y="564"/>
                    <a:pt x="1162" y="562"/>
                    <a:pt x="1163" y="562"/>
                  </a:cubicBezTo>
                  <a:cubicBezTo>
                    <a:pt x="1164" y="562"/>
                    <a:pt x="1165" y="562"/>
                    <a:pt x="1167" y="562"/>
                  </a:cubicBezTo>
                  <a:cubicBezTo>
                    <a:pt x="1173" y="562"/>
                    <a:pt x="1177" y="562"/>
                    <a:pt x="1183" y="560"/>
                  </a:cubicBezTo>
                  <a:cubicBezTo>
                    <a:pt x="1180" y="558"/>
                    <a:pt x="1176" y="560"/>
                    <a:pt x="1172" y="560"/>
                  </a:cubicBezTo>
                  <a:cubicBezTo>
                    <a:pt x="1168" y="560"/>
                    <a:pt x="1168" y="560"/>
                    <a:pt x="1168" y="560"/>
                  </a:cubicBezTo>
                  <a:cubicBezTo>
                    <a:pt x="1177" y="554"/>
                    <a:pt x="1192" y="557"/>
                    <a:pt x="1200" y="550"/>
                  </a:cubicBezTo>
                  <a:cubicBezTo>
                    <a:pt x="1202" y="552"/>
                    <a:pt x="1209" y="550"/>
                    <a:pt x="1215" y="549"/>
                  </a:cubicBezTo>
                  <a:cubicBezTo>
                    <a:pt x="1215" y="546"/>
                    <a:pt x="1215" y="546"/>
                    <a:pt x="1215" y="546"/>
                  </a:cubicBezTo>
                  <a:cubicBezTo>
                    <a:pt x="1215" y="546"/>
                    <a:pt x="1211" y="549"/>
                    <a:pt x="1210" y="549"/>
                  </a:cubicBezTo>
                  <a:cubicBezTo>
                    <a:pt x="1207" y="549"/>
                    <a:pt x="1206" y="543"/>
                    <a:pt x="1206" y="541"/>
                  </a:cubicBezTo>
                  <a:cubicBezTo>
                    <a:pt x="1204" y="541"/>
                    <a:pt x="1204" y="539"/>
                    <a:pt x="1204" y="537"/>
                  </a:cubicBezTo>
                  <a:cubicBezTo>
                    <a:pt x="1204" y="521"/>
                    <a:pt x="1219" y="516"/>
                    <a:pt x="1226" y="509"/>
                  </a:cubicBezTo>
                  <a:cubicBezTo>
                    <a:pt x="1230" y="507"/>
                    <a:pt x="1230" y="509"/>
                    <a:pt x="1236" y="509"/>
                  </a:cubicBezTo>
                  <a:cubicBezTo>
                    <a:pt x="1242" y="509"/>
                    <a:pt x="1247" y="506"/>
                    <a:pt x="1250" y="502"/>
                  </a:cubicBezTo>
                  <a:cubicBezTo>
                    <a:pt x="1249" y="501"/>
                    <a:pt x="1248" y="499"/>
                    <a:pt x="1248" y="498"/>
                  </a:cubicBezTo>
                  <a:cubicBezTo>
                    <a:pt x="1247" y="497"/>
                    <a:pt x="1247" y="497"/>
                    <a:pt x="1247" y="497"/>
                  </a:cubicBezTo>
                  <a:cubicBezTo>
                    <a:pt x="1247" y="496"/>
                    <a:pt x="1247" y="496"/>
                    <a:pt x="1247" y="496"/>
                  </a:cubicBezTo>
                  <a:cubicBezTo>
                    <a:pt x="1248" y="496"/>
                    <a:pt x="1250" y="496"/>
                    <a:pt x="1252" y="496"/>
                  </a:cubicBezTo>
                  <a:cubicBezTo>
                    <a:pt x="1254" y="496"/>
                    <a:pt x="1265" y="498"/>
                    <a:pt x="1269" y="495"/>
                  </a:cubicBezTo>
                  <a:cubicBezTo>
                    <a:pt x="1273" y="492"/>
                    <a:pt x="1273" y="487"/>
                    <a:pt x="1280" y="486"/>
                  </a:cubicBezTo>
                  <a:cubicBezTo>
                    <a:pt x="1280" y="492"/>
                    <a:pt x="1279" y="493"/>
                    <a:pt x="1286" y="493"/>
                  </a:cubicBezTo>
                  <a:cubicBezTo>
                    <a:pt x="1276" y="494"/>
                    <a:pt x="1261" y="501"/>
                    <a:pt x="1261" y="510"/>
                  </a:cubicBezTo>
                  <a:cubicBezTo>
                    <a:pt x="1261" y="514"/>
                    <a:pt x="1267" y="521"/>
                    <a:pt x="1269" y="521"/>
                  </a:cubicBezTo>
                  <a:cubicBezTo>
                    <a:pt x="1273" y="521"/>
                    <a:pt x="1281" y="510"/>
                    <a:pt x="1290" y="507"/>
                  </a:cubicBezTo>
                  <a:cubicBezTo>
                    <a:pt x="1292" y="506"/>
                    <a:pt x="1322" y="495"/>
                    <a:pt x="1322" y="492"/>
                  </a:cubicBezTo>
                  <a:cubicBezTo>
                    <a:pt x="1322" y="487"/>
                    <a:pt x="1310" y="486"/>
                    <a:pt x="1308" y="486"/>
                  </a:cubicBezTo>
                  <a:cubicBezTo>
                    <a:pt x="1295" y="486"/>
                    <a:pt x="1275" y="474"/>
                    <a:pt x="1275" y="463"/>
                  </a:cubicBezTo>
                  <a:cubicBezTo>
                    <a:pt x="1275" y="461"/>
                    <a:pt x="1278" y="457"/>
                    <a:pt x="1279" y="453"/>
                  </a:cubicBezTo>
                  <a:cubicBezTo>
                    <a:pt x="1277" y="453"/>
                    <a:pt x="1272" y="451"/>
                    <a:pt x="1268" y="451"/>
                  </a:cubicBezTo>
                  <a:cubicBezTo>
                    <a:pt x="1271" y="448"/>
                    <a:pt x="1287" y="446"/>
                    <a:pt x="1287" y="437"/>
                  </a:cubicBezTo>
                  <a:cubicBezTo>
                    <a:pt x="1287" y="429"/>
                    <a:pt x="1273" y="431"/>
                    <a:pt x="1264" y="431"/>
                  </a:cubicBezTo>
                  <a:cubicBezTo>
                    <a:pt x="1245" y="431"/>
                    <a:pt x="1236" y="444"/>
                    <a:pt x="1223" y="446"/>
                  </a:cubicBezTo>
                  <a:cubicBezTo>
                    <a:pt x="1229" y="434"/>
                    <a:pt x="1238" y="438"/>
                    <a:pt x="1247" y="428"/>
                  </a:cubicBezTo>
                  <a:cubicBezTo>
                    <a:pt x="1254" y="422"/>
                    <a:pt x="1249" y="418"/>
                    <a:pt x="1258" y="415"/>
                  </a:cubicBezTo>
                  <a:cubicBezTo>
                    <a:pt x="1275" y="410"/>
                    <a:pt x="1285" y="413"/>
                    <a:pt x="1301" y="413"/>
                  </a:cubicBezTo>
                  <a:cubicBezTo>
                    <a:pt x="1323" y="413"/>
                    <a:pt x="1335" y="420"/>
                    <a:pt x="1348" y="403"/>
                  </a:cubicBezTo>
                  <a:cubicBezTo>
                    <a:pt x="1354" y="395"/>
                    <a:pt x="1389" y="393"/>
                    <a:pt x="1389" y="379"/>
                  </a:cubicBezTo>
                  <a:cubicBezTo>
                    <a:pt x="1389" y="369"/>
                    <a:pt x="1386" y="365"/>
                    <a:pt x="1382" y="359"/>
                  </a:cubicBezTo>
                  <a:close/>
                  <a:moveTo>
                    <a:pt x="1042" y="516"/>
                  </a:moveTo>
                  <a:cubicBezTo>
                    <a:pt x="1043" y="509"/>
                    <a:pt x="1047" y="506"/>
                    <a:pt x="1047" y="499"/>
                  </a:cubicBezTo>
                  <a:cubicBezTo>
                    <a:pt x="1047" y="494"/>
                    <a:pt x="1031" y="486"/>
                    <a:pt x="1027" y="486"/>
                  </a:cubicBezTo>
                  <a:cubicBezTo>
                    <a:pt x="1020" y="486"/>
                    <a:pt x="1027" y="497"/>
                    <a:pt x="1011" y="498"/>
                  </a:cubicBezTo>
                  <a:cubicBezTo>
                    <a:pt x="1007" y="498"/>
                    <a:pt x="1007" y="511"/>
                    <a:pt x="1007" y="517"/>
                  </a:cubicBezTo>
                  <a:cubicBezTo>
                    <a:pt x="1007" y="517"/>
                    <a:pt x="1007" y="526"/>
                    <a:pt x="1007" y="531"/>
                  </a:cubicBezTo>
                  <a:cubicBezTo>
                    <a:pt x="1007" y="536"/>
                    <a:pt x="1005" y="550"/>
                    <a:pt x="998" y="550"/>
                  </a:cubicBezTo>
                  <a:cubicBezTo>
                    <a:pt x="993" y="550"/>
                    <a:pt x="988" y="546"/>
                    <a:pt x="988" y="541"/>
                  </a:cubicBezTo>
                  <a:cubicBezTo>
                    <a:pt x="988" y="530"/>
                    <a:pt x="991" y="507"/>
                    <a:pt x="999" y="498"/>
                  </a:cubicBezTo>
                  <a:cubicBezTo>
                    <a:pt x="994" y="498"/>
                    <a:pt x="993" y="501"/>
                    <a:pt x="988" y="504"/>
                  </a:cubicBezTo>
                  <a:cubicBezTo>
                    <a:pt x="989" y="495"/>
                    <a:pt x="1007" y="483"/>
                    <a:pt x="1016" y="483"/>
                  </a:cubicBezTo>
                  <a:cubicBezTo>
                    <a:pt x="1020" y="483"/>
                    <a:pt x="1029" y="485"/>
                    <a:pt x="1036" y="483"/>
                  </a:cubicBezTo>
                  <a:cubicBezTo>
                    <a:pt x="1036" y="478"/>
                    <a:pt x="1036" y="478"/>
                    <a:pt x="1036" y="478"/>
                  </a:cubicBezTo>
                  <a:cubicBezTo>
                    <a:pt x="1027" y="478"/>
                    <a:pt x="1022" y="472"/>
                    <a:pt x="1011" y="472"/>
                  </a:cubicBezTo>
                  <a:cubicBezTo>
                    <a:pt x="1006" y="472"/>
                    <a:pt x="1005" y="476"/>
                    <a:pt x="999" y="476"/>
                  </a:cubicBezTo>
                  <a:cubicBezTo>
                    <a:pt x="996" y="476"/>
                    <a:pt x="992" y="474"/>
                    <a:pt x="991" y="471"/>
                  </a:cubicBezTo>
                  <a:cubicBezTo>
                    <a:pt x="983" y="471"/>
                    <a:pt x="983" y="471"/>
                    <a:pt x="983" y="471"/>
                  </a:cubicBezTo>
                  <a:cubicBezTo>
                    <a:pt x="984" y="468"/>
                    <a:pt x="987" y="466"/>
                    <a:pt x="987" y="460"/>
                  </a:cubicBezTo>
                  <a:cubicBezTo>
                    <a:pt x="981" y="461"/>
                    <a:pt x="973" y="470"/>
                    <a:pt x="968" y="470"/>
                  </a:cubicBezTo>
                  <a:cubicBezTo>
                    <a:pt x="964" y="470"/>
                    <a:pt x="964" y="475"/>
                    <a:pt x="957" y="475"/>
                  </a:cubicBezTo>
                  <a:cubicBezTo>
                    <a:pt x="953" y="475"/>
                    <a:pt x="952" y="475"/>
                    <a:pt x="950" y="471"/>
                  </a:cubicBezTo>
                  <a:cubicBezTo>
                    <a:pt x="947" y="471"/>
                    <a:pt x="945" y="473"/>
                    <a:pt x="942" y="474"/>
                  </a:cubicBezTo>
                  <a:cubicBezTo>
                    <a:pt x="936" y="474"/>
                    <a:pt x="936" y="474"/>
                    <a:pt x="936" y="474"/>
                  </a:cubicBezTo>
                  <a:cubicBezTo>
                    <a:pt x="946" y="461"/>
                    <a:pt x="958" y="457"/>
                    <a:pt x="970" y="449"/>
                  </a:cubicBezTo>
                  <a:cubicBezTo>
                    <a:pt x="975" y="448"/>
                    <a:pt x="976" y="449"/>
                    <a:pt x="981" y="447"/>
                  </a:cubicBezTo>
                  <a:cubicBezTo>
                    <a:pt x="985" y="445"/>
                    <a:pt x="984" y="438"/>
                    <a:pt x="988" y="438"/>
                  </a:cubicBezTo>
                  <a:cubicBezTo>
                    <a:pt x="993" y="438"/>
                    <a:pt x="997" y="446"/>
                    <a:pt x="998" y="448"/>
                  </a:cubicBezTo>
                  <a:cubicBezTo>
                    <a:pt x="999" y="446"/>
                    <a:pt x="999" y="442"/>
                    <a:pt x="999" y="441"/>
                  </a:cubicBezTo>
                  <a:cubicBezTo>
                    <a:pt x="1000" y="441"/>
                    <a:pt x="1001" y="441"/>
                    <a:pt x="1002" y="441"/>
                  </a:cubicBezTo>
                  <a:cubicBezTo>
                    <a:pt x="1005" y="441"/>
                    <a:pt x="1023" y="456"/>
                    <a:pt x="1024" y="458"/>
                  </a:cubicBezTo>
                  <a:cubicBezTo>
                    <a:pt x="1027" y="463"/>
                    <a:pt x="1024" y="468"/>
                    <a:pt x="1028" y="471"/>
                  </a:cubicBezTo>
                  <a:cubicBezTo>
                    <a:pt x="1038" y="481"/>
                    <a:pt x="1051" y="479"/>
                    <a:pt x="1062" y="486"/>
                  </a:cubicBezTo>
                  <a:cubicBezTo>
                    <a:pt x="1073" y="486"/>
                    <a:pt x="1073" y="486"/>
                    <a:pt x="1073" y="486"/>
                  </a:cubicBezTo>
                  <a:cubicBezTo>
                    <a:pt x="1079" y="489"/>
                    <a:pt x="1085" y="494"/>
                    <a:pt x="1085" y="500"/>
                  </a:cubicBezTo>
                  <a:cubicBezTo>
                    <a:pt x="1085" y="503"/>
                    <a:pt x="1083" y="506"/>
                    <a:pt x="1081" y="506"/>
                  </a:cubicBezTo>
                  <a:cubicBezTo>
                    <a:pt x="1076" y="506"/>
                    <a:pt x="1070" y="500"/>
                    <a:pt x="1069" y="498"/>
                  </a:cubicBezTo>
                  <a:cubicBezTo>
                    <a:pt x="1067" y="505"/>
                    <a:pt x="1063" y="526"/>
                    <a:pt x="1057" y="526"/>
                  </a:cubicBezTo>
                  <a:cubicBezTo>
                    <a:pt x="1052" y="523"/>
                    <a:pt x="1052" y="519"/>
                    <a:pt x="1051" y="513"/>
                  </a:cubicBezTo>
                  <a:cubicBezTo>
                    <a:pt x="1046" y="514"/>
                    <a:pt x="1047" y="516"/>
                    <a:pt x="1042" y="516"/>
                  </a:cubicBezTo>
                  <a:close/>
                  <a:moveTo>
                    <a:pt x="1053" y="552"/>
                  </a:moveTo>
                  <a:cubicBezTo>
                    <a:pt x="1049" y="552"/>
                    <a:pt x="1047" y="545"/>
                    <a:pt x="1047" y="541"/>
                  </a:cubicBezTo>
                  <a:cubicBezTo>
                    <a:pt x="1049" y="543"/>
                    <a:pt x="1051" y="546"/>
                    <a:pt x="1054" y="546"/>
                  </a:cubicBezTo>
                  <a:cubicBezTo>
                    <a:pt x="1058" y="546"/>
                    <a:pt x="1058" y="543"/>
                    <a:pt x="1060" y="542"/>
                  </a:cubicBezTo>
                  <a:cubicBezTo>
                    <a:pt x="1064" y="538"/>
                    <a:pt x="1070" y="538"/>
                    <a:pt x="1076" y="538"/>
                  </a:cubicBezTo>
                  <a:cubicBezTo>
                    <a:pt x="1082" y="538"/>
                    <a:pt x="1085" y="541"/>
                    <a:pt x="1087" y="540"/>
                  </a:cubicBezTo>
                  <a:cubicBezTo>
                    <a:pt x="1077" y="545"/>
                    <a:pt x="1062" y="552"/>
                    <a:pt x="1053" y="552"/>
                  </a:cubicBezTo>
                  <a:close/>
                  <a:moveTo>
                    <a:pt x="1089" y="539"/>
                  </a:moveTo>
                  <a:cubicBezTo>
                    <a:pt x="1091" y="538"/>
                    <a:pt x="1093" y="537"/>
                    <a:pt x="1094" y="536"/>
                  </a:cubicBezTo>
                  <a:cubicBezTo>
                    <a:pt x="1094" y="535"/>
                    <a:pt x="1093" y="534"/>
                    <a:pt x="1093" y="533"/>
                  </a:cubicBezTo>
                  <a:cubicBezTo>
                    <a:pt x="1093" y="534"/>
                    <a:pt x="1094" y="535"/>
                    <a:pt x="1094" y="536"/>
                  </a:cubicBezTo>
                  <a:cubicBezTo>
                    <a:pt x="1093" y="537"/>
                    <a:pt x="1091" y="538"/>
                    <a:pt x="1089" y="539"/>
                  </a:cubicBezTo>
                  <a:close/>
                  <a:moveTo>
                    <a:pt x="1095" y="526"/>
                  </a:moveTo>
                  <a:cubicBezTo>
                    <a:pt x="1093" y="526"/>
                    <a:pt x="1093" y="526"/>
                    <a:pt x="1090" y="526"/>
                  </a:cubicBezTo>
                  <a:cubicBezTo>
                    <a:pt x="1090" y="527"/>
                    <a:pt x="1091" y="528"/>
                    <a:pt x="1091" y="529"/>
                  </a:cubicBezTo>
                  <a:cubicBezTo>
                    <a:pt x="1091" y="528"/>
                    <a:pt x="1089" y="527"/>
                    <a:pt x="1089" y="525"/>
                  </a:cubicBezTo>
                  <a:cubicBezTo>
                    <a:pt x="1089" y="523"/>
                    <a:pt x="1093" y="522"/>
                    <a:pt x="1094" y="522"/>
                  </a:cubicBezTo>
                  <a:cubicBezTo>
                    <a:pt x="1104" y="519"/>
                    <a:pt x="1124" y="513"/>
                    <a:pt x="1135" y="513"/>
                  </a:cubicBezTo>
                  <a:cubicBezTo>
                    <a:pt x="1135" y="530"/>
                    <a:pt x="1107" y="526"/>
                    <a:pt x="1095" y="526"/>
                  </a:cubicBezTo>
                  <a:close/>
                  <a:moveTo>
                    <a:pt x="1092" y="532"/>
                  </a:moveTo>
                  <a:cubicBezTo>
                    <a:pt x="1092" y="531"/>
                    <a:pt x="1092" y="530"/>
                    <a:pt x="1091" y="530"/>
                  </a:cubicBezTo>
                  <a:cubicBezTo>
                    <a:pt x="1092" y="530"/>
                    <a:pt x="1092" y="531"/>
                    <a:pt x="1092" y="532"/>
                  </a:cubicBezTo>
                  <a:close/>
                  <a:moveTo>
                    <a:pt x="1247" y="496"/>
                  </a:moveTo>
                  <a:cubicBezTo>
                    <a:pt x="1247" y="497"/>
                    <a:pt x="1247" y="497"/>
                    <a:pt x="1247" y="498"/>
                  </a:cubicBezTo>
                  <a:cubicBezTo>
                    <a:pt x="1247" y="497"/>
                    <a:pt x="1247" y="497"/>
                    <a:pt x="1247" y="496"/>
                  </a:cubicBezTo>
                  <a:close/>
                  <a:moveTo>
                    <a:pt x="1242" y="466"/>
                  </a:moveTo>
                  <a:cubicBezTo>
                    <a:pt x="1241" y="464"/>
                    <a:pt x="1241" y="463"/>
                    <a:pt x="1240" y="461"/>
                  </a:cubicBezTo>
                  <a:cubicBezTo>
                    <a:pt x="1241" y="463"/>
                    <a:pt x="1241" y="464"/>
                    <a:pt x="1242" y="466"/>
                  </a:cubicBezTo>
                  <a:close/>
                  <a:moveTo>
                    <a:pt x="1246" y="493"/>
                  </a:moveTo>
                  <a:cubicBezTo>
                    <a:pt x="1246" y="493"/>
                    <a:pt x="1245" y="492"/>
                    <a:pt x="1245" y="491"/>
                  </a:cubicBezTo>
                  <a:cubicBezTo>
                    <a:pt x="1245" y="492"/>
                    <a:pt x="1246" y="493"/>
                    <a:pt x="1246" y="493"/>
                  </a:cubicBezTo>
                  <a:close/>
                  <a:moveTo>
                    <a:pt x="1245" y="488"/>
                  </a:moveTo>
                  <a:cubicBezTo>
                    <a:pt x="1245" y="488"/>
                    <a:pt x="1245" y="487"/>
                    <a:pt x="1245" y="486"/>
                  </a:cubicBezTo>
                  <a:cubicBezTo>
                    <a:pt x="1245" y="487"/>
                    <a:pt x="1245" y="488"/>
                    <a:pt x="1245" y="488"/>
                  </a:cubicBezTo>
                  <a:close/>
                  <a:moveTo>
                    <a:pt x="1244" y="483"/>
                  </a:moveTo>
                  <a:cubicBezTo>
                    <a:pt x="1244" y="481"/>
                    <a:pt x="1244" y="480"/>
                    <a:pt x="1244" y="479"/>
                  </a:cubicBezTo>
                  <a:cubicBezTo>
                    <a:pt x="1244" y="480"/>
                    <a:pt x="1244" y="481"/>
                    <a:pt x="1244" y="483"/>
                  </a:cubicBezTo>
                  <a:close/>
                  <a:moveTo>
                    <a:pt x="1244" y="476"/>
                  </a:moveTo>
                  <a:cubicBezTo>
                    <a:pt x="1244" y="475"/>
                    <a:pt x="1244" y="474"/>
                    <a:pt x="1243" y="473"/>
                  </a:cubicBezTo>
                  <a:cubicBezTo>
                    <a:pt x="1244" y="474"/>
                    <a:pt x="1244" y="475"/>
                    <a:pt x="1244" y="476"/>
                  </a:cubicBezTo>
                  <a:close/>
                  <a:moveTo>
                    <a:pt x="1243" y="471"/>
                  </a:moveTo>
                  <a:cubicBezTo>
                    <a:pt x="1243" y="470"/>
                    <a:pt x="1243" y="469"/>
                    <a:pt x="1242" y="467"/>
                  </a:cubicBezTo>
                  <a:cubicBezTo>
                    <a:pt x="1243" y="469"/>
                    <a:pt x="1243" y="470"/>
                    <a:pt x="1243" y="4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4222750" y="3484563"/>
              <a:ext cx="82550" cy="109538"/>
            </a:xfrm>
            <a:custGeom>
              <a:avLst/>
              <a:gdLst>
                <a:gd name="T0" fmla="*/ 18 w 22"/>
                <a:gd name="T1" fmla="*/ 29 h 29"/>
                <a:gd name="T2" fmla="*/ 22 w 22"/>
                <a:gd name="T3" fmla="*/ 25 h 29"/>
                <a:gd name="T4" fmla="*/ 11 w 22"/>
                <a:gd name="T5" fmla="*/ 2 h 29"/>
                <a:gd name="T6" fmla="*/ 0 w 22"/>
                <a:gd name="T7" fmla="*/ 11 h 29"/>
                <a:gd name="T8" fmla="*/ 10 w 22"/>
                <a:gd name="T9" fmla="*/ 11 h 29"/>
                <a:gd name="T10" fmla="*/ 10 w 22"/>
                <a:gd name="T11" fmla="*/ 20 h 29"/>
                <a:gd name="T12" fmla="*/ 18 w 22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8" y="29"/>
                  </a:moveTo>
                  <a:cubicBezTo>
                    <a:pt x="20" y="29"/>
                    <a:pt x="22" y="28"/>
                    <a:pt x="22" y="25"/>
                  </a:cubicBezTo>
                  <a:cubicBezTo>
                    <a:pt x="22" y="15"/>
                    <a:pt x="10" y="14"/>
                    <a:pt x="11" y="2"/>
                  </a:cubicBezTo>
                  <a:cubicBezTo>
                    <a:pt x="2" y="0"/>
                    <a:pt x="0" y="0"/>
                    <a:pt x="0" y="11"/>
                  </a:cubicBezTo>
                  <a:cubicBezTo>
                    <a:pt x="5" y="7"/>
                    <a:pt x="3" y="9"/>
                    <a:pt x="10" y="11"/>
                  </a:cubicBezTo>
                  <a:cubicBezTo>
                    <a:pt x="8" y="13"/>
                    <a:pt x="10" y="16"/>
                    <a:pt x="10" y="20"/>
                  </a:cubicBezTo>
                  <a:cubicBezTo>
                    <a:pt x="10" y="20"/>
                    <a:pt x="14" y="29"/>
                    <a:pt x="1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54"/>
            <p:cNvSpPr>
              <a:spLocks/>
            </p:cNvSpPr>
            <p:nvPr/>
          </p:nvSpPr>
          <p:spPr bwMode="auto">
            <a:xfrm>
              <a:off x="4098925" y="3360738"/>
              <a:ext cx="85725" cy="131763"/>
            </a:xfrm>
            <a:custGeom>
              <a:avLst/>
              <a:gdLst>
                <a:gd name="T0" fmla="*/ 20 w 23"/>
                <a:gd name="T1" fmla="*/ 18 h 35"/>
                <a:gd name="T2" fmla="*/ 15 w 23"/>
                <a:gd name="T3" fmla="*/ 18 h 35"/>
                <a:gd name="T4" fmla="*/ 15 w 23"/>
                <a:gd name="T5" fmla="*/ 0 h 35"/>
                <a:gd name="T6" fmla="*/ 5 w 23"/>
                <a:gd name="T7" fmla="*/ 0 h 35"/>
                <a:gd name="T8" fmla="*/ 0 w 23"/>
                <a:gd name="T9" fmla="*/ 5 h 35"/>
                <a:gd name="T10" fmla="*/ 12 w 23"/>
                <a:gd name="T11" fmla="*/ 18 h 35"/>
                <a:gd name="T12" fmla="*/ 19 w 23"/>
                <a:gd name="T13" fmla="*/ 35 h 35"/>
                <a:gd name="T14" fmla="*/ 20 w 23"/>
                <a:gd name="T1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5">
                  <a:moveTo>
                    <a:pt x="20" y="18"/>
                  </a:moveTo>
                  <a:cubicBezTo>
                    <a:pt x="19" y="19"/>
                    <a:pt x="15" y="20"/>
                    <a:pt x="15" y="18"/>
                  </a:cubicBezTo>
                  <a:cubicBezTo>
                    <a:pt x="13" y="11"/>
                    <a:pt x="15" y="11"/>
                    <a:pt x="15" y="0"/>
                  </a:cubicBezTo>
                  <a:cubicBezTo>
                    <a:pt x="9" y="4"/>
                    <a:pt x="13" y="0"/>
                    <a:pt x="5" y="0"/>
                  </a:cubicBezTo>
                  <a:cubicBezTo>
                    <a:pt x="4" y="0"/>
                    <a:pt x="0" y="1"/>
                    <a:pt x="0" y="5"/>
                  </a:cubicBezTo>
                  <a:cubicBezTo>
                    <a:pt x="0" y="11"/>
                    <a:pt x="5" y="17"/>
                    <a:pt x="12" y="18"/>
                  </a:cubicBezTo>
                  <a:cubicBezTo>
                    <a:pt x="12" y="25"/>
                    <a:pt x="14" y="30"/>
                    <a:pt x="19" y="35"/>
                  </a:cubicBezTo>
                  <a:cubicBezTo>
                    <a:pt x="23" y="31"/>
                    <a:pt x="19" y="25"/>
                    <a:pt x="2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55"/>
            <p:cNvSpPr>
              <a:spLocks/>
            </p:cNvSpPr>
            <p:nvPr/>
          </p:nvSpPr>
          <p:spPr bwMode="auto">
            <a:xfrm>
              <a:off x="4478338" y="3849688"/>
              <a:ext cx="220662" cy="142875"/>
            </a:xfrm>
            <a:custGeom>
              <a:avLst/>
              <a:gdLst>
                <a:gd name="T0" fmla="*/ 23 w 59"/>
                <a:gd name="T1" fmla="*/ 22 h 38"/>
                <a:gd name="T2" fmla="*/ 55 w 59"/>
                <a:gd name="T3" fmla="*/ 38 h 38"/>
                <a:gd name="T4" fmla="*/ 59 w 59"/>
                <a:gd name="T5" fmla="*/ 38 h 38"/>
                <a:gd name="T6" fmla="*/ 59 w 59"/>
                <a:gd name="T7" fmla="*/ 34 h 38"/>
                <a:gd name="T8" fmla="*/ 18 w 59"/>
                <a:gd name="T9" fmla="*/ 6 h 38"/>
                <a:gd name="T10" fmla="*/ 6 w 59"/>
                <a:gd name="T11" fmla="*/ 0 h 38"/>
                <a:gd name="T12" fmla="*/ 0 w 59"/>
                <a:gd name="T13" fmla="*/ 2 h 38"/>
                <a:gd name="T14" fmla="*/ 2 w 59"/>
                <a:gd name="T15" fmla="*/ 2 h 38"/>
                <a:gd name="T16" fmla="*/ 9 w 59"/>
                <a:gd name="T17" fmla="*/ 4 h 38"/>
                <a:gd name="T18" fmla="*/ 4 w 59"/>
                <a:gd name="T19" fmla="*/ 8 h 38"/>
                <a:gd name="T20" fmla="*/ 27 w 59"/>
                <a:gd name="T21" fmla="*/ 17 h 38"/>
                <a:gd name="T22" fmla="*/ 23 w 59"/>
                <a:gd name="T2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38">
                  <a:moveTo>
                    <a:pt x="23" y="22"/>
                  </a:moveTo>
                  <a:cubicBezTo>
                    <a:pt x="30" y="26"/>
                    <a:pt x="45" y="38"/>
                    <a:pt x="55" y="38"/>
                  </a:cubicBezTo>
                  <a:cubicBezTo>
                    <a:pt x="56" y="38"/>
                    <a:pt x="58" y="38"/>
                    <a:pt x="59" y="38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48" y="22"/>
                    <a:pt x="37" y="12"/>
                    <a:pt x="18" y="6"/>
                  </a:cubicBezTo>
                  <a:cubicBezTo>
                    <a:pt x="15" y="5"/>
                    <a:pt x="11" y="0"/>
                    <a:pt x="6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6" y="3"/>
                    <a:pt x="9" y="4"/>
                  </a:cubicBezTo>
                  <a:cubicBezTo>
                    <a:pt x="8" y="5"/>
                    <a:pt x="6" y="7"/>
                    <a:pt x="4" y="8"/>
                  </a:cubicBezTo>
                  <a:cubicBezTo>
                    <a:pt x="6" y="13"/>
                    <a:pt x="18" y="17"/>
                    <a:pt x="27" y="17"/>
                  </a:cubicBezTo>
                  <a:cubicBezTo>
                    <a:pt x="26" y="18"/>
                    <a:pt x="24" y="18"/>
                    <a:pt x="2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56"/>
            <p:cNvSpPr>
              <a:spLocks/>
            </p:cNvSpPr>
            <p:nvPr/>
          </p:nvSpPr>
          <p:spPr bwMode="auto">
            <a:xfrm>
              <a:off x="4260850" y="3641725"/>
              <a:ext cx="77787" cy="112713"/>
            </a:xfrm>
            <a:custGeom>
              <a:avLst/>
              <a:gdLst>
                <a:gd name="T0" fmla="*/ 15 w 21"/>
                <a:gd name="T1" fmla="*/ 17 h 30"/>
                <a:gd name="T2" fmla="*/ 13 w 21"/>
                <a:gd name="T3" fmla="*/ 12 h 30"/>
                <a:gd name="T4" fmla="*/ 13 w 21"/>
                <a:gd name="T5" fmla="*/ 2 h 30"/>
                <a:gd name="T6" fmla="*/ 7 w 21"/>
                <a:gd name="T7" fmla="*/ 8 h 30"/>
                <a:gd name="T8" fmla="*/ 10 w 21"/>
                <a:gd name="T9" fmla="*/ 3 h 30"/>
                <a:gd name="T10" fmla="*/ 0 w 21"/>
                <a:gd name="T11" fmla="*/ 0 h 30"/>
                <a:gd name="T12" fmla="*/ 0 w 21"/>
                <a:gd name="T13" fmla="*/ 3 h 30"/>
                <a:gd name="T14" fmla="*/ 5 w 21"/>
                <a:gd name="T15" fmla="*/ 11 h 30"/>
                <a:gd name="T16" fmla="*/ 12 w 21"/>
                <a:gd name="T17" fmla="*/ 17 h 30"/>
                <a:gd name="T18" fmla="*/ 10 w 21"/>
                <a:gd name="T19" fmla="*/ 22 h 30"/>
                <a:gd name="T20" fmla="*/ 17 w 21"/>
                <a:gd name="T21" fmla="*/ 30 h 30"/>
                <a:gd name="T22" fmla="*/ 13 w 21"/>
                <a:gd name="T23" fmla="*/ 22 h 30"/>
                <a:gd name="T24" fmla="*/ 15 w 21"/>
                <a:gd name="T2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0">
                  <a:moveTo>
                    <a:pt x="15" y="17"/>
                  </a:moveTo>
                  <a:cubicBezTo>
                    <a:pt x="15" y="15"/>
                    <a:pt x="13" y="14"/>
                    <a:pt x="13" y="12"/>
                  </a:cubicBezTo>
                  <a:cubicBezTo>
                    <a:pt x="13" y="8"/>
                    <a:pt x="14" y="5"/>
                    <a:pt x="13" y="2"/>
                  </a:cubicBezTo>
                  <a:cubicBezTo>
                    <a:pt x="12" y="5"/>
                    <a:pt x="10" y="8"/>
                    <a:pt x="7" y="8"/>
                  </a:cubicBezTo>
                  <a:cubicBezTo>
                    <a:pt x="5" y="8"/>
                    <a:pt x="10" y="3"/>
                    <a:pt x="10" y="3"/>
                  </a:cubicBezTo>
                  <a:cubicBezTo>
                    <a:pt x="6" y="2"/>
                    <a:pt x="4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6"/>
                    <a:pt x="3" y="11"/>
                    <a:pt x="5" y="11"/>
                  </a:cubicBezTo>
                  <a:cubicBezTo>
                    <a:pt x="8" y="11"/>
                    <a:pt x="9" y="16"/>
                    <a:pt x="12" y="17"/>
                  </a:cubicBezTo>
                  <a:cubicBezTo>
                    <a:pt x="12" y="18"/>
                    <a:pt x="10" y="19"/>
                    <a:pt x="10" y="22"/>
                  </a:cubicBezTo>
                  <a:cubicBezTo>
                    <a:pt x="10" y="25"/>
                    <a:pt x="13" y="30"/>
                    <a:pt x="17" y="30"/>
                  </a:cubicBezTo>
                  <a:cubicBezTo>
                    <a:pt x="21" y="30"/>
                    <a:pt x="13" y="23"/>
                    <a:pt x="13" y="22"/>
                  </a:cubicBezTo>
                  <a:cubicBezTo>
                    <a:pt x="13" y="20"/>
                    <a:pt x="15" y="19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57"/>
            <p:cNvSpPr>
              <a:spLocks/>
            </p:cNvSpPr>
            <p:nvPr/>
          </p:nvSpPr>
          <p:spPr bwMode="auto">
            <a:xfrm>
              <a:off x="3257550" y="3394075"/>
              <a:ext cx="101600" cy="63500"/>
            </a:xfrm>
            <a:custGeom>
              <a:avLst/>
              <a:gdLst>
                <a:gd name="T0" fmla="*/ 21 w 27"/>
                <a:gd name="T1" fmla="*/ 0 h 17"/>
                <a:gd name="T2" fmla="*/ 27 w 27"/>
                <a:gd name="T3" fmla="*/ 0 h 17"/>
                <a:gd name="T4" fmla="*/ 27 w 27"/>
                <a:gd name="T5" fmla="*/ 5 h 17"/>
                <a:gd name="T6" fmla="*/ 10 w 27"/>
                <a:gd name="T7" fmla="*/ 17 h 17"/>
                <a:gd name="T8" fmla="*/ 0 w 27"/>
                <a:gd name="T9" fmla="*/ 12 h 17"/>
                <a:gd name="T10" fmla="*/ 0 w 27"/>
                <a:gd name="T11" fmla="*/ 6 h 17"/>
                <a:gd name="T12" fmla="*/ 21 w 2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7">
                  <a:moveTo>
                    <a:pt x="21" y="0"/>
                  </a:moveTo>
                  <a:cubicBezTo>
                    <a:pt x="24" y="0"/>
                    <a:pt x="24" y="0"/>
                    <a:pt x="27" y="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19" y="9"/>
                    <a:pt x="16" y="12"/>
                    <a:pt x="10" y="17"/>
                  </a:cubicBezTo>
                  <a:cubicBezTo>
                    <a:pt x="6" y="14"/>
                    <a:pt x="4" y="14"/>
                    <a:pt x="0" y="1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8" y="4"/>
                    <a:pt x="14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58"/>
            <p:cNvSpPr>
              <a:spLocks/>
            </p:cNvSpPr>
            <p:nvPr/>
          </p:nvSpPr>
          <p:spPr bwMode="auto">
            <a:xfrm>
              <a:off x="7467600" y="3883025"/>
              <a:ext cx="117475" cy="60325"/>
            </a:xfrm>
            <a:custGeom>
              <a:avLst/>
              <a:gdLst>
                <a:gd name="T0" fmla="*/ 25 w 31"/>
                <a:gd name="T1" fmla="*/ 16 h 16"/>
                <a:gd name="T2" fmla="*/ 31 w 31"/>
                <a:gd name="T3" fmla="*/ 14 h 16"/>
                <a:gd name="T4" fmla="*/ 0 w 31"/>
                <a:gd name="T5" fmla="*/ 3 h 16"/>
                <a:gd name="T6" fmla="*/ 25 w 31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6">
                  <a:moveTo>
                    <a:pt x="25" y="16"/>
                  </a:moveTo>
                  <a:cubicBezTo>
                    <a:pt x="28" y="16"/>
                    <a:pt x="30" y="16"/>
                    <a:pt x="31" y="14"/>
                  </a:cubicBezTo>
                  <a:cubicBezTo>
                    <a:pt x="22" y="9"/>
                    <a:pt x="13" y="0"/>
                    <a:pt x="0" y="3"/>
                  </a:cubicBezTo>
                  <a:cubicBezTo>
                    <a:pt x="5" y="7"/>
                    <a:pt x="18" y="16"/>
                    <a:pt x="2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59"/>
            <p:cNvSpPr>
              <a:spLocks/>
            </p:cNvSpPr>
            <p:nvPr/>
          </p:nvSpPr>
          <p:spPr bwMode="auto">
            <a:xfrm>
              <a:off x="2674938" y="3217863"/>
              <a:ext cx="71437" cy="33338"/>
            </a:xfrm>
            <a:custGeom>
              <a:avLst/>
              <a:gdLst>
                <a:gd name="T0" fmla="*/ 6 w 19"/>
                <a:gd name="T1" fmla="*/ 4 h 9"/>
                <a:gd name="T2" fmla="*/ 13 w 19"/>
                <a:gd name="T3" fmla="*/ 1 h 9"/>
                <a:gd name="T4" fmla="*/ 19 w 19"/>
                <a:gd name="T5" fmla="*/ 9 h 9"/>
                <a:gd name="T6" fmla="*/ 5 w 19"/>
                <a:gd name="T7" fmla="*/ 9 h 9"/>
                <a:gd name="T8" fmla="*/ 0 w 19"/>
                <a:gd name="T9" fmla="*/ 4 h 9"/>
                <a:gd name="T10" fmla="*/ 6 w 19"/>
                <a:gd name="T1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6" y="4"/>
                  </a:moveTo>
                  <a:cubicBezTo>
                    <a:pt x="8" y="0"/>
                    <a:pt x="9" y="1"/>
                    <a:pt x="13" y="1"/>
                  </a:cubicBezTo>
                  <a:cubicBezTo>
                    <a:pt x="18" y="1"/>
                    <a:pt x="19" y="4"/>
                    <a:pt x="1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39"/>
          <p:cNvSpPr>
            <a:spLocks/>
          </p:cNvSpPr>
          <p:nvPr/>
        </p:nvSpPr>
        <p:spPr bwMode="auto">
          <a:xfrm>
            <a:off x="7205877" y="2221612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9" name="Freeform 39"/>
          <p:cNvSpPr>
            <a:spLocks/>
          </p:cNvSpPr>
          <p:nvPr/>
        </p:nvSpPr>
        <p:spPr bwMode="auto">
          <a:xfrm>
            <a:off x="7725281" y="2587504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0" name="Freeform 39"/>
          <p:cNvSpPr>
            <a:spLocks/>
          </p:cNvSpPr>
          <p:nvPr/>
        </p:nvSpPr>
        <p:spPr bwMode="auto">
          <a:xfrm>
            <a:off x="3986420" y="3175447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1" name="Freeform 39"/>
          <p:cNvSpPr>
            <a:spLocks/>
          </p:cNvSpPr>
          <p:nvPr/>
        </p:nvSpPr>
        <p:spPr bwMode="auto">
          <a:xfrm>
            <a:off x="4558040" y="3669212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2" name="Freeform 39"/>
          <p:cNvSpPr>
            <a:spLocks/>
          </p:cNvSpPr>
          <p:nvPr/>
        </p:nvSpPr>
        <p:spPr bwMode="auto">
          <a:xfrm>
            <a:off x="5164447" y="4531860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3" name="Rectangle 72"/>
          <p:cNvSpPr/>
          <p:nvPr/>
        </p:nvSpPr>
        <p:spPr>
          <a:xfrm>
            <a:off x="6866596" y="4995096"/>
            <a:ext cx="2547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66597" y="4661333"/>
            <a:ext cx="2547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8774554" y="2440359"/>
            <a:ext cx="2547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774555" y="2106596"/>
            <a:ext cx="2547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737915" y="1867659"/>
            <a:ext cx="2547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37916" y="1533896"/>
            <a:ext cx="2547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97378" y="4491444"/>
            <a:ext cx="2547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597379" y="4157681"/>
            <a:ext cx="2547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914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11103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Meet the team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5330" y="1791478"/>
            <a:ext cx="2651761" cy="4387649"/>
            <a:chOff x="325330" y="1791478"/>
            <a:chExt cx="2651761" cy="4387649"/>
          </a:xfrm>
        </p:grpSpPr>
        <p:sp>
          <p:nvSpPr>
            <p:cNvPr id="2" name="Rounded Rectangle 1"/>
            <p:cNvSpPr/>
            <p:nvPr/>
          </p:nvSpPr>
          <p:spPr>
            <a:xfrm>
              <a:off x="325330" y="4211782"/>
              <a:ext cx="2528706" cy="196734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25330" y="1791478"/>
              <a:ext cx="2651761" cy="4244751"/>
              <a:chOff x="468205" y="1774788"/>
              <a:chExt cx="2651761" cy="4244751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68206" y="5188542"/>
                <a:ext cx="265176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Lorem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ipsum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dolor sit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amet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consectetur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adipiscing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elit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.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Nunc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bibendum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eleifend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tortor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non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porta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justo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gravida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posuere</a:t>
                </a:r>
                <a:r>
                  <a:rPr lang="en-US" sz="1200" dirty="0">
                    <a:solidFill>
                      <a:schemeClr val="bg1"/>
                    </a:solidFill>
                  </a:rPr>
                  <a:t>.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8205" y="4434492"/>
                <a:ext cx="26517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JOHN DOE</a:t>
                </a:r>
                <a:endParaRPr lang="en-US" sz="2400" dirty="0">
                  <a:solidFill>
                    <a:schemeClr val="bg1"/>
                  </a:solidFill>
                  <a:latin typeface="Bebas Neue" panose="020B0606020202050201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68206" y="4903850"/>
                <a:ext cx="2651759" cy="284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GRAPHIC DESIGNER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68205" y="1774788"/>
                <a:ext cx="2651760" cy="265176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301362" y="1791478"/>
            <a:ext cx="2651761" cy="4387649"/>
            <a:chOff x="325330" y="1791478"/>
            <a:chExt cx="2651761" cy="4387649"/>
          </a:xfrm>
        </p:grpSpPr>
        <p:sp>
          <p:nvSpPr>
            <p:cNvPr id="33" name="Rounded Rectangle 32"/>
            <p:cNvSpPr/>
            <p:nvPr/>
          </p:nvSpPr>
          <p:spPr>
            <a:xfrm>
              <a:off x="325330" y="4211782"/>
              <a:ext cx="2528706" cy="19673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25330" y="1791478"/>
              <a:ext cx="2651761" cy="4244751"/>
              <a:chOff x="468205" y="1774788"/>
              <a:chExt cx="2651761" cy="424475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468206" y="5188542"/>
                <a:ext cx="265176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Lorem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ipsum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dolor sit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amet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consectetur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adipiscing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elit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.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Nunc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bibendum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eleifend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tortor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non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porta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justo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gravida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posuere</a:t>
                </a:r>
                <a:r>
                  <a:rPr lang="en-US" sz="1200" dirty="0">
                    <a:solidFill>
                      <a:schemeClr val="bg1"/>
                    </a:solidFill>
                  </a:rPr>
                  <a:t>.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68205" y="4434492"/>
                <a:ext cx="26517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JOHN DOE</a:t>
                </a:r>
                <a:endParaRPr lang="en-US" sz="2400" dirty="0">
                  <a:solidFill>
                    <a:schemeClr val="bg1"/>
                  </a:solidFill>
                  <a:latin typeface="Bebas Neue" panose="020B0606020202050201" pitchFamily="34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68206" y="4903850"/>
                <a:ext cx="2651759" cy="284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GRAPHIC DESIGNER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68205" y="1774788"/>
                <a:ext cx="2651760" cy="265176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6277394" y="1791478"/>
            <a:ext cx="2651761" cy="4387649"/>
            <a:chOff x="325330" y="1791478"/>
            <a:chExt cx="2651761" cy="4387649"/>
          </a:xfrm>
        </p:grpSpPr>
        <p:sp>
          <p:nvSpPr>
            <p:cNvPr id="40" name="Rounded Rectangle 39"/>
            <p:cNvSpPr/>
            <p:nvPr/>
          </p:nvSpPr>
          <p:spPr>
            <a:xfrm>
              <a:off x="325330" y="4211782"/>
              <a:ext cx="2528706" cy="19673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25330" y="1791478"/>
              <a:ext cx="2651761" cy="4244751"/>
              <a:chOff x="468205" y="1774788"/>
              <a:chExt cx="2651761" cy="4244751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468206" y="5188542"/>
                <a:ext cx="265176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Lorem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ipsum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dolor sit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amet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consectetur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adipiscing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elit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.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Nunc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bibendum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eleifend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tortor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non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porta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justo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gravida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posuere</a:t>
                </a:r>
                <a:r>
                  <a:rPr lang="en-US" sz="1200" dirty="0">
                    <a:solidFill>
                      <a:schemeClr val="bg1"/>
                    </a:solidFill>
                  </a:rPr>
                  <a:t>.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68205" y="4434492"/>
                <a:ext cx="26517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JOHN DOE</a:t>
                </a:r>
                <a:endParaRPr lang="en-US" sz="2400" dirty="0">
                  <a:solidFill>
                    <a:schemeClr val="bg1"/>
                  </a:solidFill>
                  <a:latin typeface="Bebas Neue" panose="020B0606020202050201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68206" y="4903850"/>
                <a:ext cx="2651759" cy="284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GRAPHIC DESIGNER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68205" y="1774788"/>
                <a:ext cx="2651760" cy="265176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253426" y="1791478"/>
            <a:ext cx="2651761" cy="4387649"/>
            <a:chOff x="325330" y="1791478"/>
            <a:chExt cx="2651761" cy="4387649"/>
          </a:xfrm>
        </p:grpSpPr>
        <p:sp>
          <p:nvSpPr>
            <p:cNvPr id="47" name="Rounded Rectangle 46"/>
            <p:cNvSpPr/>
            <p:nvPr/>
          </p:nvSpPr>
          <p:spPr>
            <a:xfrm>
              <a:off x="325330" y="4211782"/>
              <a:ext cx="2528706" cy="1967345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25330" y="1791478"/>
              <a:ext cx="2651761" cy="4244751"/>
              <a:chOff x="468205" y="1774788"/>
              <a:chExt cx="2651761" cy="4244751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68206" y="5188542"/>
                <a:ext cx="265176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Lorem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ipsum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dolor sit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amet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consectetur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adipiscing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elit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.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Nunc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bibendum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eleifend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tortor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, non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porta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justo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gravida</a:t>
                </a: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en-US" sz="1200" b="0" i="0" dirty="0" err="1" smtClean="0">
                    <a:solidFill>
                      <a:schemeClr val="bg1"/>
                    </a:solidFill>
                    <a:effectLst/>
                  </a:rPr>
                  <a:t>posuere</a:t>
                </a:r>
                <a:r>
                  <a:rPr lang="en-US" sz="1200" dirty="0">
                    <a:solidFill>
                      <a:schemeClr val="bg1"/>
                    </a:solidFill>
                  </a:rPr>
                  <a:t>.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68205" y="4434492"/>
                <a:ext cx="26517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JOHN DOE</a:t>
                </a:r>
                <a:endParaRPr lang="en-US" sz="2400" dirty="0">
                  <a:solidFill>
                    <a:schemeClr val="bg1"/>
                  </a:solidFill>
                  <a:latin typeface="Bebas Neue" panose="020B0606020202050201" pitchFamily="34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468206" y="4903850"/>
                <a:ext cx="2651759" cy="284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GRAPHIC DESIGNER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68205" y="1774788"/>
                <a:ext cx="2651760" cy="265176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5126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69249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South </a:t>
              </a:r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america</a:t>
              </a:r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 map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11"/>
          <p:cNvSpPr>
            <a:spLocks/>
          </p:cNvSpPr>
          <p:nvPr/>
        </p:nvSpPr>
        <p:spPr bwMode="auto">
          <a:xfrm>
            <a:off x="7922394" y="1813258"/>
            <a:ext cx="2509065" cy="4039496"/>
          </a:xfrm>
          <a:custGeom>
            <a:avLst/>
            <a:gdLst>
              <a:gd name="T0" fmla="*/ 77 w 972"/>
              <a:gd name="T1" fmla="*/ 150 h 1567"/>
              <a:gd name="T2" fmla="*/ 86 w 972"/>
              <a:gd name="T3" fmla="*/ 84 h 1567"/>
              <a:gd name="T4" fmla="*/ 99 w 972"/>
              <a:gd name="T5" fmla="*/ 76 h 1567"/>
              <a:gd name="T6" fmla="*/ 137 w 972"/>
              <a:gd name="T7" fmla="*/ 29 h 1567"/>
              <a:gd name="T8" fmla="*/ 212 w 972"/>
              <a:gd name="T9" fmla="*/ 9 h 1567"/>
              <a:gd name="T10" fmla="*/ 210 w 972"/>
              <a:gd name="T11" fmla="*/ 70 h 1567"/>
              <a:gd name="T12" fmla="*/ 227 w 972"/>
              <a:gd name="T13" fmla="*/ 21 h 1567"/>
              <a:gd name="T14" fmla="*/ 243 w 972"/>
              <a:gd name="T15" fmla="*/ 8 h 1567"/>
              <a:gd name="T16" fmla="*/ 322 w 972"/>
              <a:gd name="T17" fmla="*/ 39 h 1567"/>
              <a:gd name="T18" fmla="*/ 377 w 972"/>
              <a:gd name="T19" fmla="*/ 33 h 1567"/>
              <a:gd name="T20" fmla="*/ 387 w 972"/>
              <a:gd name="T21" fmla="*/ 43 h 1567"/>
              <a:gd name="T22" fmla="*/ 449 w 972"/>
              <a:gd name="T23" fmla="*/ 82 h 1567"/>
              <a:gd name="T24" fmla="*/ 545 w 972"/>
              <a:gd name="T25" fmla="*/ 138 h 1567"/>
              <a:gd name="T26" fmla="*/ 588 w 972"/>
              <a:gd name="T27" fmla="*/ 148 h 1567"/>
              <a:gd name="T28" fmla="*/ 645 w 972"/>
              <a:gd name="T29" fmla="*/ 215 h 1567"/>
              <a:gd name="T30" fmla="*/ 636 w 972"/>
              <a:gd name="T31" fmla="*/ 282 h 1567"/>
              <a:gd name="T32" fmla="*/ 669 w 972"/>
              <a:gd name="T33" fmla="*/ 307 h 1567"/>
              <a:gd name="T34" fmla="*/ 754 w 972"/>
              <a:gd name="T35" fmla="*/ 291 h 1567"/>
              <a:gd name="T36" fmla="*/ 775 w 972"/>
              <a:gd name="T37" fmla="*/ 317 h 1567"/>
              <a:gd name="T38" fmla="*/ 851 w 972"/>
              <a:gd name="T39" fmla="*/ 317 h 1567"/>
              <a:gd name="T40" fmla="*/ 954 w 972"/>
              <a:gd name="T41" fmla="*/ 365 h 1567"/>
              <a:gd name="T42" fmla="*/ 911 w 972"/>
              <a:gd name="T43" fmla="*/ 514 h 1567"/>
              <a:gd name="T44" fmla="*/ 883 w 972"/>
              <a:gd name="T45" fmla="*/ 620 h 1567"/>
              <a:gd name="T46" fmla="*/ 866 w 972"/>
              <a:gd name="T47" fmla="*/ 671 h 1567"/>
              <a:gd name="T48" fmla="*/ 805 w 972"/>
              <a:gd name="T49" fmla="*/ 745 h 1567"/>
              <a:gd name="T50" fmla="*/ 712 w 972"/>
              <a:gd name="T51" fmla="*/ 785 h 1567"/>
              <a:gd name="T52" fmla="*/ 683 w 972"/>
              <a:gd name="T53" fmla="*/ 868 h 1567"/>
              <a:gd name="T54" fmla="*/ 644 w 972"/>
              <a:gd name="T55" fmla="*/ 927 h 1567"/>
              <a:gd name="T56" fmla="*/ 516 w 972"/>
              <a:gd name="T57" fmla="*/ 1018 h 1567"/>
              <a:gd name="T58" fmla="*/ 493 w 972"/>
              <a:gd name="T59" fmla="*/ 1026 h 1567"/>
              <a:gd name="T60" fmla="*/ 512 w 972"/>
              <a:gd name="T61" fmla="*/ 1084 h 1567"/>
              <a:gd name="T62" fmla="*/ 405 w 972"/>
              <a:gd name="T63" fmla="*/ 1123 h 1567"/>
              <a:gd name="T64" fmla="*/ 398 w 972"/>
              <a:gd name="T65" fmla="*/ 1172 h 1567"/>
              <a:gd name="T66" fmla="*/ 341 w 972"/>
              <a:gd name="T67" fmla="*/ 1179 h 1567"/>
              <a:gd name="T68" fmla="*/ 373 w 972"/>
              <a:gd name="T69" fmla="*/ 1211 h 1567"/>
              <a:gd name="T70" fmla="*/ 355 w 972"/>
              <a:gd name="T71" fmla="*/ 1225 h 1567"/>
              <a:gd name="T72" fmla="*/ 296 w 972"/>
              <a:gd name="T73" fmla="*/ 1304 h 1567"/>
              <a:gd name="T74" fmla="*/ 292 w 972"/>
              <a:gd name="T75" fmla="*/ 1403 h 1567"/>
              <a:gd name="T76" fmla="*/ 267 w 972"/>
              <a:gd name="T77" fmla="*/ 1465 h 1567"/>
              <a:gd name="T78" fmla="*/ 333 w 972"/>
              <a:gd name="T79" fmla="*/ 1550 h 1567"/>
              <a:gd name="T80" fmla="*/ 282 w 972"/>
              <a:gd name="T81" fmla="*/ 1567 h 1567"/>
              <a:gd name="T82" fmla="*/ 211 w 972"/>
              <a:gd name="T83" fmla="*/ 1527 h 1567"/>
              <a:gd name="T84" fmla="*/ 154 w 972"/>
              <a:gd name="T85" fmla="*/ 1497 h 1567"/>
              <a:gd name="T86" fmla="*/ 155 w 972"/>
              <a:gd name="T87" fmla="*/ 1474 h 1567"/>
              <a:gd name="T88" fmla="*/ 140 w 972"/>
              <a:gd name="T89" fmla="*/ 1421 h 1567"/>
              <a:gd name="T90" fmla="*/ 136 w 972"/>
              <a:gd name="T91" fmla="*/ 1312 h 1567"/>
              <a:gd name="T92" fmla="*/ 143 w 972"/>
              <a:gd name="T93" fmla="*/ 1296 h 1567"/>
              <a:gd name="T94" fmla="*/ 187 w 972"/>
              <a:gd name="T95" fmla="*/ 1190 h 1567"/>
              <a:gd name="T96" fmla="*/ 159 w 972"/>
              <a:gd name="T97" fmla="*/ 1173 h 1567"/>
              <a:gd name="T98" fmla="*/ 169 w 972"/>
              <a:gd name="T99" fmla="*/ 1128 h 1567"/>
              <a:gd name="T100" fmla="*/ 190 w 972"/>
              <a:gd name="T101" fmla="*/ 1038 h 1567"/>
              <a:gd name="T102" fmla="*/ 206 w 972"/>
              <a:gd name="T103" fmla="*/ 931 h 1567"/>
              <a:gd name="T104" fmla="*/ 226 w 972"/>
              <a:gd name="T105" fmla="*/ 819 h 1567"/>
              <a:gd name="T106" fmla="*/ 238 w 972"/>
              <a:gd name="T107" fmla="*/ 719 h 1567"/>
              <a:gd name="T108" fmla="*/ 173 w 972"/>
              <a:gd name="T109" fmla="*/ 614 h 1567"/>
              <a:gd name="T110" fmla="*/ 103 w 972"/>
              <a:gd name="T111" fmla="*/ 547 h 1567"/>
              <a:gd name="T112" fmla="*/ 48 w 972"/>
              <a:gd name="T113" fmla="*/ 432 h 1567"/>
              <a:gd name="T114" fmla="*/ 18 w 972"/>
              <a:gd name="T115" fmla="*/ 400 h 1567"/>
              <a:gd name="T116" fmla="*/ 31 w 972"/>
              <a:gd name="T117" fmla="*/ 317 h 1567"/>
              <a:gd name="T118" fmla="*/ 23 w 972"/>
              <a:gd name="T119" fmla="*/ 245 h 1567"/>
              <a:gd name="T120" fmla="*/ 78 w 972"/>
              <a:gd name="T121" fmla="*/ 176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2" h="1567">
                <a:moveTo>
                  <a:pt x="81" y="171"/>
                </a:moveTo>
                <a:cubicBezTo>
                  <a:pt x="81" y="169"/>
                  <a:pt x="81" y="168"/>
                  <a:pt x="81" y="166"/>
                </a:cubicBezTo>
                <a:cubicBezTo>
                  <a:pt x="81" y="160"/>
                  <a:pt x="77" y="156"/>
                  <a:pt x="77" y="150"/>
                </a:cubicBezTo>
                <a:cubicBezTo>
                  <a:pt x="77" y="141"/>
                  <a:pt x="81" y="138"/>
                  <a:pt x="81" y="131"/>
                </a:cubicBezTo>
                <a:cubicBezTo>
                  <a:pt x="81" y="116"/>
                  <a:pt x="67" y="118"/>
                  <a:pt x="67" y="105"/>
                </a:cubicBezTo>
                <a:cubicBezTo>
                  <a:pt x="67" y="95"/>
                  <a:pt x="82" y="90"/>
                  <a:pt x="86" y="84"/>
                </a:cubicBezTo>
                <a:cubicBezTo>
                  <a:pt x="92" y="86"/>
                  <a:pt x="89" y="86"/>
                  <a:pt x="94" y="84"/>
                </a:cubicBezTo>
                <a:cubicBezTo>
                  <a:pt x="94" y="83"/>
                  <a:pt x="94" y="81"/>
                  <a:pt x="94" y="80"/>
                </a:cubicBezTo>
                <a:cubicBezTo>
                  <a:pt x="94" y="78"/>
                  <a:pt x="97" y="76"/>
                  <a:pt x="99" y="76"/>
                </a:cubicBezTo>
                <a:cubicBezTo>
                  <a:pt x="99" y="69"/>
                  <a:pt x="106" y="67"/>
                  <a:pt x="111" y="64"/>
                </a:cubicBezTo>
                <a:cubicBezTo>
                  <a:pt x="115" y="61"/>
                  <a:pt x="116" y="51"/>
                  <a:pt x="117" y="46"/>
                </a:cubicBezTo>
                <a:cubicBezTo>
                  <a:pt x="121" y="34"/>
                  <a:pt x="127" y="32"/>
                  <a:pt x="137" y="29"/>
                </a:cubicBezTo>
                <a:cubicBezTo>
                  <a:pt x="154" y="23"/>
                  <a:pt x="166" y="20"/>
                  <a:pt x="184" y="14"/>
                </a:cubicBezTo>
                <a:cubicBezTo>
                  <a:pt x="194" y="11"/>
                  <a:pt x="196" y="0"/>
                  <a:pt x="206" y="0"/>
                </a:cubicBezTo>
                <a:cubicBezTo>
                  <a:pt x="209" y="0"/>
                  <a:pt x="212" y="8"/>
                  <a:pt x="212" y="9"/>
                </a:cubicBezTo>
                <a:cubicBezTo>
                  <a:pt x="212" y="15"/>
                  <a:pt x="208" y="18"/>
                  <a:pt x="205" y="18"/>
                </a:cubicBezTo>
                <a:cubicBezTo>
                  <a:pt x="203" y="29"/>
                  <a:pt x="198" y="41"/>
                  <a:pt x="198" y="48"/>
                </a:cubicBezTo>
                <a:cubicBezTo>
                  <a:pt x="198" y="56"/>
                  <a:pt x="202" y="70"/>
                  <a:pt x="210" y="70"/>
                </a:cubicBezTo>
                <a:cubicBezTo>
                  <a:pt x="213" y="70"/>
                  <a:pt x="217" y="61"/>
                  <a:pt x="217" y="58"/>
                </a:cubicBezTo>
                <a:cubicBezTo>
                  <a:pt x="217" y="49"/>
                  <a:pt x="209" y="44"/>
                  <a:pt x="209" y="35"/>
                </a:cubicBezTo>
                <a:cubicBezTo>
                  <a:pt x="209" y="24"/>
                  <a:pt x="220" y="26"/>
                  <a:pt x="227" y="21"/>
                </a:cubicBezTo>
                <a:cubicBezTo>
                  <a:pt x="244" y="21"/>
                  <a:pt x="244" y="21"/>
                  <a:pt x="244" y="21"/>
                </a:cubicBezTo>
                <a:cubicBezTo>
                  <a:pt x="241" y="13"/>
                  <a:pt x="230" y="16"/>
                  <a:pt x="230" y="8"/>
                </a:cubicBezTo>
                <a:cubicBezTo>
                  <a:pt x="243" y="8"/>
                  <a:pt x="243" y="8"/>
                  <a:pt x="243" y="8"/>
                </a:cubicBezTo>
                <a:cubicBezTo>
                  <a:pt x="246" y="19"/>
                  <a:pt x="263" y="24"/>
                  <a:pt x="274" y="26"/>
                </a:cubicBezTo>
                <a:cubicBezTo>
                  <a:pt x="274" y="33"/>
                  <a:pt x="278" y="38"/>
                  <a:pt x="282" y="39"/>
                </a:cubicBezTo>
                <a:cubicBezTo>
                  <a:pt x="294" y="39"/>
                  <a:pt x="315" y="39"/>
                  <a:pt x="322" y="39"/>
                </a:cubicBezTo>
                <a:cubicBezTo>
                  <a:pt x="322" y="46"/>
                  <a:pt x="331" y="47"/>
                  <a:pt x="337" y="47"/>
                </a:cubicBezTo>
                <a:cubicBezTo>
                  <a:pt x="347" y="46"/>
                  <a:pt x="355" y="46"/>
                  <a:pt x="359" y="37"/>
                </a:cubicBezTo>
                <a:cubicBezTo>
                  <a:pt x="360" y="35"/>
                  <a:pt x="375" y="35"/>
                  <a:pt x="377" y="33"/>
                </a:cubicBezTo>
                <a:cubicBezTo>
                  <a:pt x="385" y="33"/>
                  <a:pt x="398" y="35"/>
                  <a:pt x="398" y="35"/>
                </a:cubicBezTo>
                <a:cubicBezTo>
                  <a:pt x="395" y="38"/>
                  <a:pt x="389" y="38"/>
                  <a:pt x="387" y="37"/>
                </a:cubicBezTo>
                <a:cubicBezTo>
                  <a:pt x="387" y="43"/>
                  <a:pt x="387" y="43"/>
                  <a:pt x="387" y="43"/>
                </a:cubicBezTo>
                <a:cubicBezTo>
                  <a:pt x="392" y="53"/>
                  <a:pt x="407" y="55"/>
                  <a:pt x="418" y="59"/>
                </a:cubicBezTo>
                <a:cubicBezTo>
                  <a:pt x="428" y="62"/>
                  <a:pt x="426" y="73"/>
                  <a:pt x="429" y="82"/>
                </a:cubicBezTo>
                <a:cubicBezTo>
                  <a:pt x="449" y="82"/>
                  <a:pt x="449" y="82"/>
                  <a:pt x="449" y="82"/>
                </a:cubicBezTo>
                <a:cubicBezTo>
                  <a:pt x="463" y="96"/>
                  <a:pt x="470" y="94"/>
                  <a:pt x="478" y="112"/>
                </a:cubicBezTo>
                <a:cubicBezTo>
                  <a:pt x="480" y="115"/>
                  <a:pt x="486" y="116"/>
                  <a:pt x="489" y="116"/>
                </a:cubicBezTo>
                <a:cubicBezTo>
                  <a:pt x="494" y="137"/>
                  <a:pt x="525" y="135"/>
                  <a:pt x="545" y="138"/>
                </a:cubicBezTo>
                <a:cubicBezTo>
                  <a:pt x="564" y="138"/>
                  <a:pt x="564" y="138"/>
                  <a:pt x="564" y="138"/>
                </a:cubicBezTo>
                <a:cubicBezTo>
                  <a:pt x="569" y="141"/>
                  <a:pt x="581" y="146"/>
                  <a:pt x="588" y="146"/>
                </a:cubicBezTo>
                <a:cubicBezTo>
                  <a:pt x="588" y="148"/>
                  <a:pt x="588" y="148"/>
                  <a:pt x="588" y="148"/>
                </a:cubicBezTo>
                <a:cubicBezTo>
                  <a:pt x="590" y="148"/>
                  <a:pt x="591" y="148"/>
                  <a:pt x="592" y="148"/>
                </a:cubicBezTo>
                <a:cubicBezTo>
                  <a:pt x="604" y="148"/>
                  <a:pt x="620" y="172"/>
                  <a:pt x="632" y="175"/>
                </a:cubicBezTo>
                <a:cubicBezTo>
                  <a:pt x="632" y="184"/>
                  <a:pt x="641" y="207"/>
                  <a:pt x="645" y="215"/>
                </a:cubicBezTo>
                <a:cubicBezTo>
                  <a:pt x="649" y="223"/>
                  <a:pt x="658" y="223"/>
                  <a:pt x="658" y="230"/>
                </a:cubicBezTo>
                <a:cubicBezTo>
                  <a:pt x="647" y="244"/>
                  <a:pt x="625" y="252"/>
                  <a:pt x="625" y="274"/>
                </a:cubicBezTo>
                <a:cubicBezTo>
                  <a:pt x="625" y="281"/>
                  <a:pt x="632" y="280"/>
                  <a:pt x="636" y="282"/>
                </a:cubicBezTo>
                <a:cubicBezTo>
                  <a:pt x="643" y="285"/>
                  <a:pt x="647" y="291"/>
                  <a:pt x="648" y="299"/>
                </a:cubicBezTo>
                <a:cubicBezTo>
                  <a:pt x="666" y="299"/>
                  <a:pt x="666" y="299"/>
                  <a:pt x="666" y="299"/>
                </a:cubicBezTo>
                <a:cubicBezTo>
                  <a:pt x="666" y="301"/>
                  <a:pt x="667" y="307"/>
                  <a:pt x="669" y="307"/>
                </a:cubicBezTo>
                <a:cubicBezTo>
                  <a:pt x="672" y="307"/>
                  <a:pt x="675" y="302"/>
                  <a:pt x="677" y="298"/>
                </a:cubicBezTo>
                <a:cubicBezTo>
                  <a:pt x="685" y="286"/>
                  <a:pt x="693" y="271"/>
                  <a:pt x="705" y="271"/>
                </a:cubicBezTo>
                <a:cubicBezTo>
                  <a:pt x="718" y="271"/>
                  <a:pt x="745" y="285"/>
                  <a:pt x="754" y="291"/>
                </a:cubicBezTo>
                <a:cubicBezTo>
                  <a:pt x="760" y="294"/>
                  <a:pt x="767" y="293"/>
                  <a:pt x="768" y="299"/>
                </a:cubicBezTo>
                <a:cubicBezTo>
                  <a:pt x="770" y="305"/>
                  <a:pt x="769" y="310"/>
                  <a:pt x="769" y="317"/>
                </a:cubicBezTo>
                <a:cubicBezTo>
                  <a:pt x="775" y="317"/>
                  <a:pt x="775" y="317"/>
                  <a:pt x="775" y="317"/>
                </a:cubicBezTo>
                <a:cubicBezTo>
                  <a:pt x="781" y="314"/>
                  <a:pt x="784" y="309"/>
                  <a:pt x="791" y="309"/>
                </a:cubicBezTo>
                <a:cubicBezTo>
                  <a:pt x="806" y="309"/>
                  <a:pt x="809" y="321"/>
                  <a:pt x="824" y="321"/>
                </a:cubicBezTo>
                <a:cubicBezTo>
                  <a:pt x="851" y="317"/>
                  <a:pt x="851" y="317"/>
                  <a:pt x="851" y="317"/>
                </a:cubicBezTo>
                <a:cubicBezTo>
                  <a:pt x="865" y="320"/>
                  <a:pt x="878" y="325"/>
                  <a:pt x="886" y="329"/>
                </a:cubicBezTo>
                <a:cubicBezTo>
                  <a:pt x="892" y="340"/>
                  <a:pt x="915" y="360"/>
                  <a:pt x="927" y="364"/>
                </a:cubicBezTo>
                <a:cubicBezTo>
                  <a:pt x="937" y="367"/>
                  <a:pt x="944" y="362"/>
                  <a:pt x="954" y="365"/>
                </a:cubicBezTo>
                <a:cubicBezTo>
                  <a:pt x="968" y="370"/>
                  <a:pt x="972" y="385"/>
                  <a:pt x="972" y="400"/>
                </a:cubicBezTo>
                <a:cubicBezTo>
                  <a:pt x="972" y="454"/>
                  <a:pt x="942" y="469"/>
                  <a:pt x="923" y="499"/>
                </a:cubicBezTo>
                <a:cubicBezTo>
                  <a:pt x="918" y="505"/>
                  <a:pt x="915" y="507"/>
                  <a:pt x="911" y="514"/>
                </a:cubicBezTo>
                <a:cubicBezTo>
                  <a:pt x="903" y="525"/>
                  <a:pt x="895" y="526"/>
                  <a:pt x="888" y="533"/>
                </a:cubicBezTo>
                <a:cubicBezTo>
                  <a:pt x="877" y="544"/>
                  <a:pt x="888" y="568"/>
                  <a:pt x="888" y="586"/>
                </a:cubicBezTo>
                <a:cubicBezTo>
                  <a:pt x="888" y="599"/>
                  <a:pt x="883" y="611"/>
                  <a:pt x="883" y="620"/>
                </a:cubicBezTo>
                <a:cubicBezTo>
                  <a:pt x="883" y="624"/>
                  <a:pt x="880" y="627"/>
                  <a:pt x="879" y="629"/>
                </a:cubicBezTo>
                <a:cubicBezTo>
                  <a:pt x="876" y="633"/>
                  <a:pt x="870" y="640"/>
                  <a:pt x="870" y="646"/>
                </a:cubicBezTo>
                <a:cubicBezTo>
                  <a:pt x="870" y="653"/>
                  <a:pt x="867" y="668"/>
                  <a:pt x="866" y="671"/>
                </a:cubicBezTo>
                <a:cubicBezTo>
                  <a:pt x="855" y="688"/>
                  <a:pt x="851" y="695"/>
                  <a:pt x="840" y="710"/>
                </a:cubicBezTo>
                <a:cubicBezTo>
                  <a:pt x="837" y="714"/>
                  <a:pt x="838" y="723"/>
                  <a:pt x="837" y="726"/>
                </a:cubicBezTo>
                <a:cubicBezTo>
                  <a:pt x="832" y="735"/>
                  <a:pt x="817" y="745"/>
                  <a:pt x="805" y="745"/>
                </a:cubicBezTo>
                <a:cubicBezTo>
                  <a:pt x="791" y="745"/>
                  <a:pt x="780" y="744"/>
                  <a:pt x="769" y="749"/>
                </a:cubicBezTo>
                <a:cubicBezTo>
                  <a:pt x="764" y="751"/>
                  <a:pt x="764" y="755"/>
                  <a:pt x="761" y="757"/>
                </a:cubicBezTo>
                <a:cubicBezTo>
                  <a:pt x="744" y="775"/>
                  <a:pt x="726" y="764"/>
                  <a:pt x="712" y="785"/>
                </a:cubicBezTo>
                <a:cubicBezTo>
                  <a:pt x="707" y="794"/>
                  <a:pt x="697" y="794"/>
                  <a:pt x="691" y="800"/>
                </a:cubicBezTo>
                <a:cubicBezTo>
                  <a:pt x="682" y="810"/>
                  <a:pt x="683" y="820"/>
                  <a:pt x="683" y="834"/>
                </a:cubicBezTo>
                <a:cubicBezTo>
                  <a:pt x="683" y="868"/>
                  <a:pt x="683" y="868"/>
                  <a:pt x="683" y="868"/>
                </a:cubicBezTo>
                <a:cubicBezTo>
                  <a:pt x="669" y="876"/>
                  <a:pt x="661" y="888"/>
                  <a:pt x="654" y="903"/>
                </a:cubicBezTo>
                <a:cubicBezTo>
                  <a:pt x="654" y="903"/>
                  <a:pt x="654" y="903"/>
                  <a:pt x="654" y="903"/>
                </a:cubicBezTo>
                <a:cubicBezTo>
                  <a:pt x="649" y="912"/>
                  <a:pt x="650" y="917"/>
                  <a:pt x="644" y="927"/>
                </a:cubicBezTo>
                <a:cubicBezTo>
                  <a:pt x="631" y="947"/>
                  <a:pt x="616" y="949"/>
                  <a:pt x="603" y="968"/>
                </a:cubicBezTo>
                <a:cubicBezTo>
                  <a:pt x="589" y="990"/>
                  <a:pt x="583" y="1026"/>
                  <a:pt x="550" y="1026"/>
                </a:cubicBezTo>
                <a:cubicBezTo>
                  <a:pt x="538" y="1026"/>
                  <a:pt x="522" y="1018"/>
                  <a:pt x="516" y="1018"/>
                </a:cubicBezTo>
                <a:cubicBezTo>
                  <a:pt x="506" y="1018"/>
                  <a:pt x="497" y="1010"/>
                  <a:pt x="486" y="1010"/>
                </a:cubicBezTo>
                <a:cubicBezTo>
                  <a:pt x="484" y="1010"/>
                  <a:pt x="480" y="1011"/>
                  <a:pt x="480" y="1013"/>
                </a:cubicBezTo>
                <a:cubicBezTo>
                  <a:pt x="480" y="1020"/>
                  <a:pt x="491" y="1023"/>
                  <a:pt x="493" y="1026"/>
                </a:cubicBezTo>
                <a:cubicBezTo>
                  <a:pt x="499" y="1031"/>
                  <a:pt x="499" y="1039"/>
                  <a:pt x="502" y="1048"/>
                </a:cubicBezTo>
                <a:cubicBezTo>
                  <a:pt x="504" y="1056"/>
                  <a:pt x="516" y="1056"/>
                  <a:pt x="516" y="1064"/>
                </a:cubicBezTo>
                <a:cubicBezTo>
                  <a:pt x="516" y="1073"/>
                  <a:pt x="516" y="1078"/>
                  <a:pt x="512" y="1084"/>
                </a:cubicBezTo>
                <a:cubicBezTo>
                  <a:pt x="506" y="1094"/>
                  <a:pt x="500" y="1099"/>
                  <a:pt x="493" y="1106"/>
                </a:cubicBezTo>
                <a:cubicBezTo>
                  <a:pt x="481" y="1118"/>
                  <a:pt x="465" y="1115"/>
                  <a:pt x="448" y="1121"/>
                </a:cubicBezTo>
                <a:cubicBezTo>
                  <a:pt x="436" y="1124"/>
                  <a:pt x="412" y="1116"/>
                  <a:pt x="405" y="1123"/>
                </a:cubicBezTo>
                <a:cubicBezTo>
                  <a:pt x="396" y="1132"/>
                  <a:pt x="403" y="1154"/>
                  <a:pt x="398" y="1165"/>
                </a:cubicBezTo>
                <a:cubicBezTo>
                  <a:pt x="398" y="1163"/>
                  <a:pt x="398" y="1163"/>
                  <a:pt x="398" y="1163"/>
                </a:cubicBezTo>
                <a:cubicBezTo>
                  <a:pt x="398" y="1165"/>
                  <a:pt x="398" y="1170"/>
                  <a:pt x="398" y="1172"/>
                </a:cubicBezTo>
                <a:cubicBezTo>
                  <a:pt x="398" y="1175"/>
                  <a:pt x="386" y="1181"/>
                  <a:pt x="381" y="1181"/>
                </a:cubicBezTo>
                <a:cubicBezTo>
                  <a:pt x="366" y="1181"/>
                  <a:pt x="363" y="1170"/>
                  <a:pt x="348" y="1170"/>
                </a:cubicBezTo>
                <a:cubicBezTo>
                  <a:pt x="343" y="1170"/>
                  <a:pt x="341" y="1175"/>
                  <a:pt x="341" y="1179"/>
                </a:cubicBezTo>
                <a:cubicBezTo>
                  <a:pt x="341" y="1189"/>
                  <a:pt x="350" y="1208"/>
                  <a:pt x="356" y="1208"/>
                </a:cubicBezTo>
                <a:cubicBezTo>
                  <a:pt x="360" y="1208"/>
                  <a:pt x="364" y="1204"/>
                  <a:pt x="366" y="1203"/>
                </a:cubicBezTo>
                <a:cubicBezTo>
                  <a:pt x="369" y="1206"/>
                  <a:pt x="373" y="1207"/>
                  <a:pt x="373" y="1211"/>
                </a:cubicBezTo>
                <a:cubicBezTo>
                  <a:pt x="373" y="1215"/>
                  <a:pt x="367" y="1220"/>
                  <a:pt x="366" y="1220"/>
                </a:cubicBezTo>
                <a:cubicBezTo>
                  <a:pt x="357" y="1220"/>
                  <a:pt x="354" y="1214"/>
                  <a:pt x="347" y="1214"/>
                </a:cubicBezTo>
                <a:cubicBezTo>
                  <a:pt x="347" y="1222"/>
                  <a:pt x="351" y="1223"/>
                  <a:pt x="355" y="1225"/>
                </a:cubicBezTo>
                <a:cubicBezTo>
                  <a:pt x="342" y="1238"/>
                  <a:pt x="342" y="1251"/>
                  <a:pt x="337" y="1269"/>
                </a:cubicBezTo>
                <a:cubicBezTo>
                  <a:pt x="336" y="1277"/>
                  <a:pt x="323" y="1278"/>
                  <a:pt x="317" y="1279"/>
                </a:cubicBezTo>
                <a:cubicBezTo>
                  <a:pt x="306" y="1282"/>
                  <a:pt x="296" y="1292"/>
                  <a:pt x="296" y="1304"/>
                </a:cubicBezTo>
                <a:cubicBezTo>
                  <a:pt x="296" y="1333"/>
                  <a:pt x="328" y="1323"/>
                  <a:pt x="328" y="1345"/>
                </a:cubicBezTo>
                <a:cubicBezTo>
                  <a:pt x="328" y="1366"/>
                  <a:pt x="310" y="1368"/>
                  <a:pt x="300" y="1378"/>
                </a:cubicBezTo>
                <a:cubicBezTo>
                  <a:pt x="294" y="1384"/>
                  <a:pt x="296" y="1393"/>
                  <a:pt x="292" y="1403"/>
                </a:cubicBezTo>
                <a:cubicBezTo>
                  <a:pt x="287" y="1413"/>
                  <a:pt x="275" y="1409"/>
                  <a:pt x="268" y="1415"/>
                </a:cubicBezTo>
                <a:cubicBezTo>
                  <a:pt x="260" y="1424"/>
                  <a:pt x="256" y="1434"/>
                  <a:pt x="256" y="1448"/>
                </a:cubicBezTo>
                <a:cubicBezTo>
                  <a:pt x="256" y="1456"/>
                  <a:pt x="263" y="1464"/>
                  <a:pt x="267" y="1465"/>
                </a:cubicBezTo>
                <a:cubicBezTo>
                  <a:pt x="280" y="1472"/>
                  <a:pt x="279" y="1506"/>
                  <a:pt x="289" y="1516"/>
                </a:cubicBezTo>
                <a:cubicBezTo>
                  <a:pt x="305" y="1532"/>
                  <a:pt x="325" y="1538"/>
                  <a:pt x="345" y="1548"/>
                </a:cubicBezTo>
                <a:cubicBezTo>
                  <a:pt x="342" y="1552"/>
                  <a:pt x="337" y="1550"/>
                  <a:pt x="333" y="1550"/>
                </a:cubicBezTo>
                <a:cubicBezTo>
                  <a:pt x="322" y="1550"/>
                  <a:pt x="304" y="1564"/>
                  <a:pt x="297" y="1564"/>
                </a:cubicBezTo>
                <a:cubicBezTo>
                  <a:pt x="292" y="1564"/>
                  <a:pt x="293" y="1564"/>
                  <a:pt x="289" y="1564"/>
                </a:cubicBezTo>
                <a:cubicBezTo>
                  <a:pt x="287" y="1564"/>
                  <a:pt x="284" y="1567"/>
                  <a:pt x="282" y="1567"/>
                </a:cubicBezTo>
                <a:cubicBezTo>
                  <a:pt x="274" y="1567"/>
                  <a:pt x="268" y="1567"/>
                  <a:pt x="261" y="1567"/>
                </a:cubicBezTo>
                <a:cubicBezTo>
                  <a:pt x="244" y="1567"/>
                  <a:pt x="250" y="1547"/>
                  <a:pt x="238" y="1543"/>
                </a:cubicBezTo>
                <a:cubicBezTo>
                  <a:pt x="228" y="1540"/>
                  <a:pt x="211" y="1540"/>
                  <a:pt x="211" y="1527"/>
                </a:cubicBezTo>
                <a:cubicBezTo>
                  <a:pt x="206" y="1527"/>
                  <a:pt x="203" y="1527"/>
                  <a:pt x="198" y="1527"/>
                </a:cubicBezTo>
                <a:cubicBezTo>
                  <a:pt x="192" y="1527"/>
                  <a:pt x="190" y="1521"/>
                  <a:pt x="189" y="1517"/>
                </a:cubicBezTo>
                <a:cubicBezTo>
                  <a:pt x="169" y="1517"/>
                  <a:pt x="163" y="1507"/>
                  <a:pt x="154" y="1497"/>
                </a:cubicBezTo>
                <a:cubicBezTo>
                  <a:pt x="151" y="1495"/>
                  <a:pt x="147" y="1491"/>
                  <a:pt x="147" y="1490"/>
                </a:cubicBezTo>
                <a:cubicBezTo>
                  <a:pt x="147" y="1483"/>
                  <a:pt x="160" y="1484"/>
                  <a:pt x="161" y="1478"/>
                </a:cubicBezTo>
                <a:cubicBezTo>
                  <a:pt x="159" y="1477"/>
                  <a:pt x="157" y="1475"/>
                  <a:pt x="155" y="1474"/>
                </a:cubicBezTo>
                <a:cubicBezTo>
                  <a:pt x="157" y="1470"/>
                  <a:pt x="160" y="1466"/>
                  <a:pt x="160" y="1461"/>
                </a:cubicBezTo>
                <a:cubicBezTo>
                  <a:pt x="160" y="1444"/>
                  <a:pt x="140" y="1447"/>
                  <a:pt x="140" y="1431"/>
                </a:cubicBezTo>
                <a:cubicBezTo>
                  <a:pt x="140" y="1426"/>
                  <a:pt x="140" y="1424"/>
                  <a:pt x="140" y="1421"/>
                </a:cubicBezTo>
                <a:cubicBezTo>
                  <a:pt x="140" y="1405"/>
                  <a:pt x="130" y="1380"/>
                  <a:pt x="130" y="1367"/>
                </a:cubicBezTo>
                <a:cubicBezTo>
                  <a:pt x="130" y="1354"/>
                  <a:pt x="146" y="1349"/>
                  <a:pt x="146" y="1337"/>
                </a:cubicBezTo>
                <a:cubicBezTo>
                  <a:pt x="146" y="1331"/>
                  <a:pt x="138" y="1320"/>
                  <a:pt x="136" y="1312"/>
                </a:cubicBezTo>
                <a:cubicBezTo>
                  <a:pt x="136" y="1304"/>
                  <a:pt x="136" y="1304"/>
                  <a:pt x="136" y="1304"/>
                </a:cubicBezTo>
                <a:cubicBezTo>
                  <a:pt x="137" y="1304"/>
                  <a:pt x="137" y="1304"/>
                  <a:pt x="137" y="1304"/>
                </a:cubicBezTo>
                <a:cubicBezTo>
                  <a:pt x="137" y="1300"/>
                  <a:pt x="140" y="1296"/>
                  <a:pt x="143" y="1296"/>
                </a:cubicBezTo>
                <a:cubicBezTo>
                  <a:pt x="157" y="1296"/>
                  <a:pt x="151" y="1309"/>
                  <a:pt x="162" y="1309"/>
                </a:cubicBezTo>
                <a:cubicBezTo>
                  <a:pt x="187" y="1201"/>
                  <a:pt x="187" y="1201"/>
                  <a:pt x="187" y="1201"/>
                </a:cubicBezTo>
                <a:cubicBezTo>
                  <a:pt x="187" y="1190"/>
                  <a:pt x="187" y="1190"/>
                  <a:pt x="187" y="1190"/>
                </a:cubicBezTo>
                <a:cubicBezTo>
                  <a:pt x="184" y="1190"/>
                  <a:pt x="182" y="1189"/>
                  <a:pt x="180" y="1190"/>
                </a:cubicBezTo>
                <a:cubicBezTo>
                  <a:pt x="175" y="1192"/>
                  <a:pt x="174" y="1198"/>
                  <a:pt x="169" y="1198"/>
                </a:cubicBezTo>
                <a:cubicBezTo>
                  <a:pt x="163" y="1198"/>
                  <a:pt x="159" y="1181"/>
                  <a:pt x="159" y="1173"/>
                </a:cubicBezTo>
                <a:cubicBezTo>
                  <a:pt x="159" y="1159"/>
                  <a:pt x="164" y="1154"/>
                  <a:pt x="166" y="1140"/>
                </a:cubicBezTo>
                <a:cubicBezTo>
                  <a:pt x="171" y="1140"/>
                  <a:pt x="173" y="1138"/>
                  <a:pt x="173" y="1136"/>
                </a:cubicBezTo>
                <a:cubicBezTo>
                  <a:pt x="173" y="1132"/>
                  <a:pt x="169" y="1128"/>
                  <a:pt x="169" y="1128"/>
                </a:cubicBezTo>
                <a:cubicBezTo>
                  <a:pt x="166" y="1128"/>
                  <a:pt x="165" y="1108"/>
                  <a:pt x="165" y="1102"/>
                </a:cubicBezTo>
                <a:cubicBezTo>
                  <a:pt x="165" y="1086"/>
                  <a:pt x="176" y="1069"/>
                  <a:pt x="182" y="1058"/>
                </a:cubicBezTo>
                <a:cubicBezTo>
                  <a:pt x="185" y="1053"/>
                  <a:pt x="187" y="1043"/>
                  <a:pt x="190" y="1038"/>
                </a:cubicBezTo>
                <a:cubicBezTo>
                  <a:pt x="192" y="1035"/>
                  <a:pt x="196" y="1036"/>
                  <a:pt x="197" y="1033"/>
                </a:cubicBezTo>
                <a:cubicBezTo>
                  <a:pt x="202" y="1016"/>
                  <a:pt x="202" y="1004"/>
                  <a:pt x="206" y="986"/>
                </a:cubicBezTo>
                <a:cubicBezTo>
                  <a:pt x="206" y="931"/>
                  <a:pt x="206" y="931"/>
                  <a:pt x="206" y="931"/>
                </a:cubicBezTo>
                <a:cubicBezTo>
                  <a:pt x="201" y="918"/>
                  <a:pt x="209" y="908"/>
                  <a:pt x="209" y="896"/>
                </a:cubicBezTo>
                <a:cubicBezTo>
                  <a:pt x="209" y="868"/>
                  <a:pt x="226" y="850"/>
                  <a:pt x="226" y="825"/>
                </a:cubicBezTo>
                <a:cubicBezTo>
                  <a:pt x="226" y="823"/>
                  <a:pt x="226" y="821"/>
                  <a:pt x="226" y="819"/>
                </a:cubicBezTo>
                <a:cubicBezTo>
                  <a:pt x="226" y="813"/>
                  <a:pt x="230" y="800"/>
                  <a:pt x="231" y="793"/>
                </a:cubicBezTo>
                <a:cubicBezTo>
                  <a:pt x="231" y="770"/>
                  <a:pt x="231" y="770"/>
                  <a:pt x="231" y="761"/>
                </a:cubicBezTo>
                <a:cubicBezTo>
                  <a:pt x="231" y="751"/>
                  <a:pt x="238" y="731"/>
                  <a:pt x="238" y="719"/>
                </a:cubicBezTo>
                <a:cubicBezTo>
                  <a:pt x="238" y="712"/>
                  <a:pt x="234" y="669"/>
                  <a:pt x="232" y="661"/>
                </a:cubicBezTo>
                <a:cubicBezTo>
                  <a:pt x="225" y="643"/>
                  <a:pt x="214" y="632"/>
                  <a:pt x="200" y="626"/>
                </a:cubicBezTo>
                <a:cubicBezTo>
                  <a:pt x="189" y="620"/>
                  <a:pt x="181" y="622"/>
                  <a:pt x="173" y="614"/>
                </a:cubicBezTo>
                <a:cubicBezTo>
                  <a:pt x="165" y="605"/>
                  <a:pt x="160" y="602"/>
                  <a:pt x="150" y="599"/>
                </a:cubicBezTo>
                <a:cubicBezTo>
                  <a:pt x="130" y="593"/>
                  <a:pt x="119" y="582"/>
                  <a:pt x="106" y="569"/>
                </a:cubicBezTo>
                <a:cubicBezTo>
                  <a:pt x="100" y="563"/>
                  <a:pt x="103" y="555"/>
                  <a:pt x="103" y="547"/>
                </a:cubicBezTo>
                <a:cubicBezTo>
                  <a:pt x="103" y="535"/>
                  <a:pt x="92" y="529"/>
                  <a:pt x="89" y="519"/>
                </a:cubicBezTo>
                <a:cubicBezTo>
                  <a:pt x="83" y="501"/>
                  <a:pt x="69" y="488"/>
                  <a:pt x="64" y="472"/>
                </a:cubicBezTo>
                <a:cubicBezTo>
                  <a:pt x="59" y="455"/>
                  <a:pt x="54" y="446"/>
                  <a:pt x="48" y="432"/>
                </a:cubicBezTo>
                <a:cubicBezTo>
                  <a:pt x="45" y="427"/>
                  <a:pt x="40" y="429"/>
                  <a:pt x="38" y="427"/>
                </a:cubicBezTo>
                <a:cubicBezTo>
                  <a:pt x="33" y="421"/>
                  <a:pt x="32" y="411"/>
                  <a:pt x="29" y="406"/>
                </a:cubicBezTo>
                <a:cubicBezTo>
                  <a:pt x="27" y="402"/>
                  <a:pt x="21" y="403"/>
                  <a:pt x="18" y="400"/>
                </a:cubicBezTo>
                <a:cubicBezTo>
                  <a:pt x="10" y="392"/>
                  <a:pt x="0" y="378"/>
                  <a:pt x="0" y="364"/>
                </a:cubicBezTo>
                <a:cubicBezTo>
                  <a:pt x="0" y="356"/>
                  <a:pt x="5" y="345"/>
                  <a:pt x="8" y="342"/>
                </a:cubicBezTo>
                <a:cubicBezTo>
                  <a:pt x="15" y="332"/>
                  <a:pt x="28" y="329"/>
                  <a:pt x="31" y="317"/>
                </a:cubicBezTo>
                <a:cubicBezTo>
                  <a:pt x="24" y="312"/>
                  <a:pt x="25" y="316"/>
                  <a:pt x="20" y="316"/>
                </a:cubicBezTo>
                <a:cubicBezTo>
                  <a:pt x="10" y="316"/>
                  <a:pt x="8" y="302"/>
                  <a:pt x="8" y="291"/>
                </a:cubicBezTo>
                <a:cubicBezTo>
                  <a:pt x="8" y="275"/>
                  <a:pt x="27" y="277"/>
                  <a:pt x="23" y="245"/>
                </a:cubicBezTo>
                <a:cubicBezTo>
                  <a:pt x="43" y="245"/>
                  <a:pt x="48" y="225"/>
                  <a:pt x="54" y="214"/>
                </a:cubicBezTo>
                <a:cubicBezTo>
                  <a:pt x="62" y="198"/>
                  <a:pt x="81" y="203"/>
                  <a:pt x="86" y="183"/>
                </a:cubicBezTo>
                <a:cubicBezTo>
                  <a:pt x="82" y="182"/>
                  <a:pt x="78" y="178"/>
                  <a:pt x="78" y="176"/>
                </a:cubicBezTo>
                <a:cubicBezTo>
                  <a:pt x="81" y="170"/>
                  <a:pt x="81" y="170"/>
                  <a:pt x="81" y="170"/>
                </a:cubicBezTo>
                <a:lnTo>
                  <a:pt x="81" y="17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39"/>
          <p:cNvSpPr>
            <a:spLocks/>
          </p:cNvSpPr>
          <p:nvPr/>
        </p:nvSpPr>
        <p:spPr bwMode="auto">
          <a:xfrm>
            <a:off x="8685526" y="2341620"/>
            <a:ext cx="338138" cy="536972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4" name="Freeform 39"/>
          <p:cNvSpPr>
            <a:spLocks/>
          </p:cNvSpPr>
          <p:nvPr/>
        </p:nvSpPr>
        <p:spPr bwMode="auto">
          <a:xfrm>
            <a:off x="9448658" y="2878592"/>
            <a:ext cx="338138" cy="536972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5" name="Freeform 39"/>
          <p:cNvSpPr>
            <a:spLocks/>
          </p:cNvSpPr>
          <p:nvPr/>
        </p:nvSpPr>
        <p:spPr bwMode="auto">
          <a:xfrm>
            <a:off x="8989383" y="3406954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6" name="Freeform 39"/>
          <p:cNvSpPr>
            <a:spLocks/>
          </p:cNvSpPr>
          <p:nvPr/>
        </p:nvSpPr>
        <p:spPr bwMode="auto">
          <a:xfrm>
            <a:off x="8607817" y="4236321"/>
            <a:ext cx="246778" cy="391890"/>
          </a:xfrm>
          <a:custGeom>
            <a:avLst/>
            <a:gdLst>
              <a:gd name="T0" fmla="*/ 52 w 117"/>
              <a:gd name="T1" fmla="*/ 181 h 188"/>
              <a:gd name="T2" fmla="*/ 64 w 117"/>
              <a:gd name="T3" fmla="*/ 181 h 188"/>
              <a:gd name="T4" fmla="*/ 113 w 117"/>
              <a:gd name="T5" fmla="*/ 78 h 188"/>
              <a:gd name="T6" fmla="*/ 114 w 117"/>
              <a:gd name="T7" fmla="*/ 78 h 188"/>
              <a:gd name="T8" fmla="*/ 117 w 117"/>
              <a:gd name="T9" fmla="*/ 58 h 188"/>
              <a:gd name="T10" fmla="*/ 58 w 117"/>
              <a:gd name="T11" fmla="*/ 0 h 188"/>
              <a:gd name="T12" fmla="*/ 0 w 117"/>
              <a:gd name="T13" fmla="*/ 58 h 188"/>
              <a:gd name="T14" fmla="*/ 1 w 117"/>
              <a:gd name="T15" fmla="*/ 72 h 188"/>
              <a:gd name="T16" fmla="*/ 1 w 117"/>
              <a:gd name="T17" fmla="*/ 72 h 188"/>
              <a:gd name="T18" fmla="*/ 52 w 117"/>
              <a:gd name="T19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88">
                <a:moveTo>
                  <a:pt x="52" y="181"/>
                </a:moveTo>
                <a:cubicBezTo>
                  <a:pt x="56" y="188"/>
                  <a:pt x="61" y="188"/>
                  <a:pt x="64" y="181"/>
                </a:cubicBezTo>
                <a:cubicBezTo>
                  <a:pt x="78" y="152"/>
                  <a:pt x="112" y="81"/>
                  <a:pt x="113" y="78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6" y="72"/>
                  <a:pt x="117" y="65"/>
                  <a:pt x="117" y="58"/>
                </a:cubicBezTo>
                <a:cubicBezTo>
                  <a:pt x="117" y="26"/>
                  <a:pt x="91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3"/>
                  <a:pt x="0" y="68"/>
                  <a:pt x="1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3" y="78"/>
                  <a:pt x="38" y="151"/>
                  <a:pt x="52" y="1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7" name="Rectangle 16"/>
          <p:cNvSpPr/>
          <p:nvPr/>
        </p:nvSpPr>
        <p:spPr>
          <a:xfrm>
            <a:off x="2316286" y="246202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6287" y="212826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390960" y="212826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31" y="2341620"/>
            <a:ext cx="304800" cy="3048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316286" y="3450080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16287" y="3116317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390960" y="3116317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316286" y="443865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16287" y="410489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390960" y="4104893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316286" y="542424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16287" y="509048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390960" y="5090486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31" y="3329677"/>
            <a:ext cx="304800" cy="304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320" y="4318253"/>
            <a:ext cx="304800" cy="3048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320" y="532131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15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3" grpId="0" animBg="1"/>
      <p:bldP spid="26" grpId="0" animBg="1"/>
      <p:bldP spid="2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840712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Usa</a:t>
              </a:r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 map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57357" y="2441924"/>
            <a:ext cx="4317030" cy="2628347"/>
            <a:chOff x="450851" y="1746250"/>
            <a:chExt cx="6075361" cy="3698876"/>
          </a:xfrm>
          <a:solidFill>
            <a:schemeClr val="tx2">
              <a:lumMod val="50000"/>
            </a:schemeClr>
          </a:solidFill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970588" y="2874963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29350" y="2644775"/>
              <a:ext cx="7937" cy="12700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230938" y="2660650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357938" y="2640013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297613" y="2646363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38875" y="2522538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84875" y="2457450"/>
              <a:ext cx="393700" cy="211138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169025" y="2601913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718175" y="3195638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030788" y="4737100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048250" y="4716463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480050" y="5102225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925513" y="1831975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917575" y="1827213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5513" y="1824038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876300" y="1803400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890588" y="1801813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898525" y="1762125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06438" y="1768475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82613" y="3379788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22288" y="2132013"/>
              <a:ext cx="928687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301750" y="1887538"/>
              <a:ext cx="681037" cy="1106488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50851" y="2735263"/>
              <a:ext cx="989012" cy="1565275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793875" y="2619375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554163" y="1903413"/>
              <a:ext cx="1190625" cy="723900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512888" y="2957513"/>
              <a:ext cx="631825" cy="800100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892175" y="2843213"/>
              <a:ext cx="725487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730500" y="2027238"/>
              <a:ext cx="765175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317625" y="3690938"/>
              <a:ext cx="769937" cy="898525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011363" y="3757613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093913" y="3165475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1928813" y="2559050"/>
              <a:ext cx="788987" cy="638175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711450" y="2478088"/>
              <a:ext cx="812800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698750" y="2911475"/>
              <a:ext cx="968375" cy="449263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906713" y="3352800"/>
              <a:ext cx="863600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616325" y="3263900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794000" y="3792538"/>
              <a:ext cx="1019175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817938" y="4283075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319338" y="3878263"/>
              <a:ext cx="1639887" cy="1566863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878263" y="4346575"/>
              <a:ext cx="679450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237038" y="4397375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225925" y="4356100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625850" y="3228975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778250" y="3819525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240213" y="4178300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198938" y="4014788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21163" y="4237038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557713" y="3973513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508375" y="2798763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3416300" y="1968500"/>
              <a:ext cx="765175" cy="862013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3879850" y="2287588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4092575" y="2911475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506913" y="2967038"/>
              <a:ext cx="360362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800600" y="2851150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119563" y="2179638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560888" y="2378075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64100" y="3922713"/>
              <a:ext cx="646112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703763" y="4508500"/>
              <a:ext cx="1084262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5138738" y="3854450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319588" y="3656013"/>
              <a:ext cx="960437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403725" y="3352800"/>
              <a:ext cx="812800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387850" y="3794125"/>
              <a:ext cx="12700" cy="12700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014913" y="3514725"/>
              <a:ext cx="1020762" cy="460375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5897563" y="3284538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064125" y="3163888"/>
              <a:ext cx="881062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5432425" y="3057525"/>
              <a:ext cx="534987" cy="261938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837238" y="3032125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5253038" y="2719388"/>
              <a:ext cx="682625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280025" y="3052763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5127625" y="3071813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5864225" y="2792413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5326063" y="2233613"/>
              <a:ext cx="876300" cy="652463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5995988" y="2614613"/>
              <a:ext cx="193675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5888038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6045200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6392863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6403975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6424613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92" name="Rectangle 91"/>
          <p:cNvSpPr/>
          <p:nvPr/>
        </p:nvSpPr>
        <p:spPr>
          <a:xfrm>
            <a:off x="6800155" y="242120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00156" y="208744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5874829" y="208744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00804"/>
            <a:ext cx="304800" cy="304800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6800155" y="340926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800156" y="307550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5874829" y="307550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6800155" y="4397840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800156" y="4064077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874829" y="4064077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6800155" y="538343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800156" y="504967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5874829" y="5049670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288861"/>
            <a:ext cx="304800" cy="3048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189" y="4277437"/>
            <a:ext cx="304800" cy="30480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189" y="528050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238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8" grpId="0" animBg="1"/>
      <p:bldP spid="101" grpId="0" animBg="1"/>
      <p:bldP spid="10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86846" y="687411"/>
            <a:ext cx="5764513" cy="5483177"/>
            <a:chOff x="2650530" y="3858665"/>
            <a:chExt cx="8258037" cy="7855004"/>
          </a:xfrm>
        </p:grpSpPr>
        <p:grpSp>
          <p:nvGrpSpPr>
            <p:cNvPr id="5" name="Group 4"/>
            <p:cNvGrpSpPr/>
            <p:nvPr/>
          </p:nvGrpSpPr>
          <p:grpSpPr>
            <a:xfrm>
              <a:off x="2650530" y="3858665"/>
              <a:ext cx="8258037" cy="7855004"/>
              <a:chOff x="2714763" y="2378428"/>
              <a:chExt cx="3029999" cy="2882120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2714763" y="2624389"/>
                <a:ext cx="1208680" cy="1914875"/>
              </a:xfrm>
              <a:custGeom>
                <a:avLst/>
                <a:gdLst>
                  <a:gd name="T0" fmla="*/ 335 w 338"/>
                  <a:gd name="T1" fmla="*/ 295 h 535"/>
                  <a:gd name="T2" fmla="*/ 320 w 338"/>
                  <a:gd name="T3" fmla="*/ 31 h 535"/>
                  <a:gd name="T4" fmla="*/ 308 w 338"/>
                  <a:gd name="T5" fmla="*/ 27 h 535"/>
                  <a:gd name="T6" fmla="*/ 276 w 338"/>
                  <a:gd name="T7" fmla="*/ 9 h 535"/>
                  <a:gd name="T8" fmla="*/ 261 w 338"/>
                  <a:gd name="T9" fmla="*/ 15 h 535"/>
                  <a:gd name="T10" fmla="*/ 247 w 338"/>
                  <a:gd name="T11" fmla="*/ 23 h 535"/>
                  <a:gd name="T12" fmla="*/ 240 w 338"/>
                  <a:gd name="T13" fmla="*/ 39 h 535"/>
                  <a:gd name="T14" fmla="*/ 224 w 338"/>
                  <a:gd name="T15" fmla="*/ 48 h 535"/>
                  <a:gd name="T16" fmla="*/ 226 w 338"/>
                  <a:gd name="T17" fmla="*/ 61 h 535"/>
                  <a:gd name="T18" fmla="*/ 218 w 338"/>
                  <a:gd name="T19" fmla="*/ 71 h 535"/>
                  <a:gd name="T20" fmla="*/ 198 w 338"/>
                  <a:gd name="T21" fmla="*/ 71 h 535"/>
                  <a:gd name="T22" fmla="*/ 211 w 338"/>
                  <a:gd name="T23" fmla="*/ 84 h 535"/>
                  <a:gd name="T24" fmla="*/ 205 w 338"/>
                  <a:gd name="T25" fmla="*/ 94 h 535"/>
                  <a:gd name="T26" fmla="*/ 193 w 338"/>
                  <a:gd name="T27" fmla="*/ 76 h 535"/>
                  <a:gd name="T28" fmla="*/ 181 w 338"/>
                  <a:gd name="T29" fmla="*/ 91 h 535"/>
                  <a:gd name="T30" fmla="*/ 178 w 338"/>
                  <a:gd name="T31" fmla="*/ 121 h 535"/>
                  <a:gd name="T32" fmla="*/ 157 w 338"/>
                  <a:gd name="T33" fmla="*/ 154 h 535"/>
                  <a:gd name="T34" fmla="*/ 111 w 338"/>
                  <a:gd name="T35" fmla="*/ 170 h 535"/>
                  <a:gd name="T36" fmla="*/ 89 w 338"/>
                  <a:gd name="T37" fmla="*/ 183 h 535"/>
                  <a:gd name="T38" fmla="*/ 65 w 338"/>
                  <a:gd name="T39" fmla="*/ 193 h 535"/>
                  <a:gd name="T40" fmla="*/ 38 w 338"/>
                  <a:gd name="T41" fmla="*/ 216 h 535"/>
                  <a:gd name="T42" fmla="*/ 12 w 338"/>
                  <a:gd name="T43" fmla="*/ 241 h 535"/>
                  <a:gd name="T44" fmla="*/ 5 w 338"/>
                  <a:gd name="T45" fmla="*/ 243 h 535"/>
                  <a:gd name="T46" fmla="*/ 3 w 338"/>
                  <a:gd name="T47" fmla="*/ 277 h 535"/>
                  <a:gd name="T48" fmla="*/ 18 w 338"/>
                  <a:gd name="T49" fmla="*/ 311 h 535"/>
                  <a:gd name="T50" fmla="*/ 17 w 338"/>
                  <a:gd name="T51" fmla="*/ 328 h 535"/>
                  <a:gd name="T52" fmla="*/ 17 w 338"/>
                  <a:gd name="T53" fmla="*/ 333 h 535"/>
                  <a:gd name="T54" fmla="*/ 12 w 338"/>
                  <a:gd name="T55" fmla="*/ 332 h 535"/>
                  <a:gd name="T56" fmla="*/ 1 w 338"/>
                  <a:gd name="T57" fmla="*/ 322 h 535"/>
                  <a:gd name="T58" fmla="*/ 32 w 338"/>
                  <a:gd name="T59" fmla="*/ 363 h 535"/>
                  <a:gd name="T60" fmla="*/ 48 w 338"/>
                  <a:gd name="T61" fmla="*/ 397 h 535"/>
                  <a:gd name="T62" fmla="*/ 63 w 338"/>
                  <a:gd name="T63" fmla="*/ 434 h 535"/>
                  <a:gd name="T64" fmla="*/ 80 w 338"/>
                  <a:gd name="T65" fmla="*/ 466 h 535"/>
                  <a:gd name="T66" fmla="*/ 81 w 338"/>
                  <a:gd name="T67" fmla="*/ 498 h 535"/>
                  <a:gd name="T68" fmla="*/ 69 w 338"/>
                  <a:gd name="T69" fmla="*/ 517 h 535"/>
                  <a:gd name="T70" fmla="*/ 95 w 338"/>
                  <a:gd name="T71" fmla="*/ 531 h 535"/>
                  <a:gd name="T72" fmla="*/ 137 w 338"/>
                  <a:gd name="T73" fmla="*/ 525 h 535"/>
                  <a:gd name="T74" fmla="*/ 159 w 338"/>
                  <a:gd name="T75" fmla="*/ 510 h 535"/>
                  <a:gd name="T76" fmla="*/ 178 w 338"/>
                  <a:gd name="T77" fmla="*/ 498 h 535"/>
                  <a:gd name="T78" fmla="*/ 220 w 338"/>
                  <a:gd name="T79" fmla="*/ 495 h 535"/>
                  <a:gd name="T80" fmla="*/ 245 w 338"/>
                  <a:gd name="T81" fmla="*/ 475 h 535"/>
                  <a:gd name="T82" fmla="*/ 277 w 338"/>
                  <a:gd name="T83" fmla="*/ 454 h 535"/>
                  <a:gd name="T84" fmla="*/ 313 w 338"/>
                  <a:gd name="T85" fmla="*/ 447 h 535"/>
                  <a:gd name="T86" fmla="*/ 338 w 338"/>
                  <a:gd name="T87" fmla="*/ 434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8" h="535">
                    <a:moveTo>
                      <a:pt x="335" y="295"/>
                    </a:moveTo>
                    <a:cubicBezTo>
                      <a:pt x="335" y="295"/>
                      <a:pt x="335" y="295"/>
                      <a:pt x="335" y="295"/>
                    </a:cubicBezTo>
                    <a:cubicBezTo>
                      <a:pt x="327" y="32"/>
                      <a:pt x="327" y="32"/>
                      <a:pt x="327" y="32"/>
                    </a:cubicBezTo>
                    <a:cubicBezTo>
                      <a:pt x="325" y="31"/>
                      <a:pt x="323" y="30"/>
                      <a:pt x="320" y="31"/>
                    </a:cubicBezTo>
                    <a:cubicBezTo>
                      <a:pt x="314" y="32"/>
                      <a:pt x="314" y="35"/>
                      <a:pt x="308" y="34"/>
                    </a:cubicBezTo>
                    <a:cubicBezTo>
                      <a:pt x="302" y="33"/>
                      <a:pt x="308" y="30"/>
                      <a:pt x="308" y="27"/>
                    </a:cubicBezTo>
                    <a:cubicBezTo>
                      <a:pt x="308" y="23"/>
                      <a:pt x="296" y="14"/>
                      <a:pt x="287" y="7"/>
                    </a:cubicBezTo>
                    <a:cubicBezTo>
                      <a:pt x="279" y="0"/>
                      <a:pt x="277" y="8"/>
                      <a:pt x="276" y="9"/>
                    </a:cubicBezTo>
                    <a:cubicBezTo>
                      <a:pt x="275" y="11"/>
                      <a:pt x="274" y="14"/>
                      <a:pt x="271" y="12"/>
                    </a:cubicBezTo>
                    <a:cubicBezTo>
                      <a:pt x="267" y="11"/>
                      <a:pt x="265" y="12"/>
                      <a:pt x="261" y="15"/>
                    </a:cubicBezTo>
                    <a:cubicBezTo>
                      <a:pt x="257" y="17"/>
                      <a:pt x="256" y="21"/>
                      <a:pt x="253" y="23"/>
                    </a:cubicBezTo>
                    <a:cubicBezTo>
                      <a:pt x="250" y="25"/>
                      <a:pt x="251" y="21"/>
                      <a:pt x="247" y="23"/>
                    </a:cubicBezTo>
                    <a:cubicBezTo>
                      <a:pt x="244" y="26"/>
                      <a:pt x="240" y="28"/>
                      <a:pt x="238" y="31"/>
                    </a:cubicBezTo>
                    <a:cubicBezTo>
                      <a:pt x="235" y="34"/>
                      <a:pt x="241" y="37"/>
                      <a:pt x="240" y="39"/>
                    </a:cubicBezTo>
                    <a:cubicBezTo>
                      <a:pt x="240" y="42"/>
                      <a:pt x="236" y="41"/>
                      <a:pt x="232" y="43"/>
                    </a:cubicBezTo>
                    <a:cubicBezTo>
                      <a:pt x="228" y="44"/>
                      <a:pt x="226" y="45"/>
                      <a:pt x="224" y="48"/>
                    </a:cubicBezTo>
                    <a:cubicBezTo>
                      <a:pt x="222" y="50"/>
                      <a:pt x="224" y="53"/>
                      <a:pt x="223" y="55"/>
                    </a:cubicBezTo>
                    <a:cubicBezTo>
                      <a:pt x="223" y="57"/>
                      <a:pt x="224" y="58"/>
                      <a:pt x="226" y="61"/>
                    </a:cubicBezTo>
                    <a:cubicBezTo>
                      <a:pt x="229" y="64"/>
                      <a:pt x="226" y="65"/>
                      <a:pt x="225" y="69"/>
                    </a:cubicBezTo>
                    <a:cubicBezTo>
                      <a:pt x="223" y="73"/>
                      <a:pt x="222" y="71"/>
                      <a:pt x="218" y="71"/>
                    </a:cubicBezTo>
                    <a:cubicBezTo>
                      <a:pt x="213" y="71"/>
                      <a:pt x="209" y="71"/>
                      <a:pt x="204" y="70"/>
                    </a:cubicBezTo>
                    <a:cubicBezTo>
                      <a:pt x="199" y="69"/>
                      <a:pt x="198" y="71"/>
                      <a:pt x="198" y="71"/>
                    </a:cubicBezTo>
                    <a:cubicBezTo>
                      <a:pt x="198" y="71"/>
                      <a:pt x="203" y="75"/>
                      <a:pt x="204" y="76"/>
                    </a:cubicBezTo>
                    <a:cubicBezTo>
                      <a:pt x="204" y="78"/>
                      <a:pt x="208" y="80"/>
                      <a:pt x="211" y="84"/>
                    </a:cubicBezTo>
                    <a:cubicBezTo>
                      <a:pt x="213" y="88"/>
                      <a:pt x="212" y="90"/>
                      <a:pt x="211" y="93"/>
                    </a:cubicBezTo>
                    <a:cubicBezTo>
                      <a:pt x="211" y="97"/>
                      <a:pt x="208" y="95"/>
                      <a:pt x="205" y="94"/>
                    </a:cubicBezTo>
                    <a:cubicBezTo>
                      <a:pt x="202" y="93"/>
                      <a:pt x="201" y="93"/>
                      <a:pt x="198" y="90"/>
                    </a:cubicBezTo>
                    <a:cubicBezTo>
                      <a:pt x="194" y="88"/>
                      <a:pt x="193" y="80"/>
                      <a:pt x="193" y="76"/>
                    </a:cubicBezTo>
                    <a:cubicBezTo>
                      <a:pt x="193" y="71"/>
                      <a:pt x="190" y="77"/>
                      <a:pt x="189" y="80"/>
                    </a:cubicBezTo>
                    <a:cubicBezTo>
                      <a:pt x="187" y="82"/>
                      <a:pt x="184" y="87"/>
                      <a:pt x="181" y="91"/>
                    </a:cubicBezTo>
                    <a:cubicBezTo>
                      <a:pt x="177" y="96"/>
                      <a:pt x="174" y="106"/>
                      <a:pt x="177" y="113"/>
                    </a:cubicBezTo>
                    <a:cubicBezTo>
                      <a:pt x="180" y="120"/>
                      <a:pt x="180" y="118"/>
                      <a:pt x="178" y="121"/>
                    </a:cubicBezTo>
                    <a:cubicBezTo>
                      <a:pt x="176" y="124"/>
                      <a:pt x="174" y="126"/>
                      <a:pt x="169" y="133"/>
                    </a:cubicBezTo>
                    <a:cubicBezTo>
                      <a:pt x="165" y="140"/>
                      <a:pt x="160" y="151"/>
                      <a:pt x="157" y="154"/>
                    </a:cubicBezTo>
                    <a:cubicBezTo>
                      <a:pt x="154" y="157"/>
                      <a:pt x="143" y="162"/>
                      <a:pt x="133" y="166"/>
                    </a:cubicBezTo>
                    <a:cubicBezTo>
                      <a:pt x="124" y="170"/>
                      <a:pt x="118" y="170"/>
                      <a:pt x="111" y="170"/>
                    </a:cubicBezTo>
                    <a:cubicBezTo>
                      <a:pt x="104" y="170"/>
                      <a:pt x="106" y="176"/>
                      <a:pt x="102" y="179"/>
                    </a:cubicBezTo>
                    <a:cubicBezTo>
                      <a:pt x="98" y="183"/>
                      <a:pt x="92" y="181"/>
                      <a:pt x="89" y="183"/>
                    </a:cubicBezTo>
                    <a:cubicBezTo>
                      <a:pt x="87" y="185"/>
                      <a:pt x="86" y="186"/>
                      <a:pt x="79" y="190"/>
                    </a:cubicBezTo>
                    <a:cubicBezTo>
                      <a:pt x="71" y="194"/>
                      <a:pt x="72" y="192"/>
                      <a:pt x="65" y="193"/>
                    </a:cubicBezTo>
                    <a:cubicBezTo>
                      <a:pt x="58" y="195"/>
                      <a:pt x="54" y="200"/>
                      <a:pt x="49" y="203"/>
                    </a:cubicBezTo>
                    <a:cubicBezTo>
                      <a:pt x="43" y="206"/>
                      <a:pt x="44" y="210"/>
                      <a:pt x="38" y="216"/>
                    </a:cubicBezTo>
                    <a:cubicBezTo>
                      <a:pt x="32" y="222"/>
                      <a:pt x="25" y="224"/>
                      <a:pt x="22" y="230"/>
                    </a:cubicBezTo>
                    <a:cubicBezTo>
                      <a:pt x="19" y="235"/>
                      <a:pt x="14" y="241"/>
                      <a:pt x="12" y="241"/>
                    </a:cubicBezTo>
                    <a:cubicBezTo>
                      <a:pt x="10" y="241"/>
                      <a:pt x="11" y="236"/>
                      <a:pt x="11" y="231"/>
                    </a:cubicBezTo>
                    <a:cubicBezTo>
                      <a:pt x="11" y="225"/>
                      <a:pt x="7" y="235"/>
                      <a:pt x="5" y="243"/>
                    </a:cubicBezTo>
                    <a:cubicBezTo>
                      <a:pt x="3" y="251"/>
                      <a:pt x="6" y="255"/>
                      <a:pt x="8" y="258"/>
                    </a:cubicBezTo>
                    <a:cubicBezTo>
                      <a:pt x="11" y="261"/>
                      <a:pt x="5" y="271"/>
                      <a:pt x="3" y="277"/>
                    </a:cubicBezTo>
                    <a:cubicBezTo>
                      <a:pt x="2" y="282"/>
                      <a:pt x="2" y="289"/>
                      <a:pt x="5" y="293"/>
                    </a:cubicBezTo>
                    <a:cubicBezTo>
                      <a:pt x="7" y="296"/>
                      <a:pt x="14" y="302"/>
                      <a:pt x="18" y="311"/>
                    </a:cubicBezTo>
                    <a:cubicBezTo>
                      <a:pt x="23" y="321"/>
                      <a:pt x="27" y="328"/>
                      <a:pt x="29" y="332"/>
                    </a:cubicBezTo>
                    <a:cubicBezTo>
                      <a:pt x="31" y="337"/>
                      <a:pt x="22" y="331"/>
                      <a:pt x="17" y="328"/>
                    </a:cubicBezTo>
                    <a:cubicBezTo>
                      <a:pt x="12" y="325"/>
                      <a:pt x="13" y="322"/>
                      <a:pt x="11" y="322"/>
                    </a:cubicBezTo>
                    <a:cubicBezTo>
                      <a:pt x="9" y="323"/>
                      <a:pt x="13" y="328"/>
                      <a:pt x="17" y="333"/>
                    </a:cubicBezTo>
                    <a:cubicBezTo>
                      <a:pt x="20" y="338"/>
                      <a:pt x="18" y="338"/>
                      <a:pt x="16" y="337"/>
                    </a:cubicBezTo>
                    <a:cubicBezTo>
                      <a:pt x="14" y="337"/>
                      <a:pt x="16" y="335"/>
                      <a:pt x="12" y="332"/>
                    </a:cubicBezTo>
                    <a:cubicBezTo>
                      <a:pt x="9" y="329"/>
                      <a:pt x="6" y="328"/>
                      <a:pt x="3" y="323"/>
                    </a:cubicBezTo>
                    <a:cubicBezTo>
                      <a:pt x="0" y="319"/>
                      <a:pt x="1" y="319"/>
                      <a:pt x="1" y="322"/>
                    </a:cubicBezTo>
                    <a:cubicBezTo>
                      <a:pt x="2" y="324"/>
                      <a:pt x="4" y="329"/>
                      <a:pt x="9" y="337"/>
                    </a:cubicBezTo>
                    <a:cubicBezTo>
                      <a:pt x="13" y="345"/>
                      <a:pt x="28" y="358"/>
                      <a:pt x="32" y="363"/>
                    </a:cubicBezTo>
                    <a:cubicBezTo>
                      <a:pt x="36" y="368"/>
                      <a:pt x="34" y="373"/>
                      <a:pt x="36" y="377"/>
                    </a:cubicBezTo>
                    <a:cubicBezTo>
                      <a:pt x="38" y="382"/>
                      <a:pt x="48" y="397"/>
                      <a:pt x="48" y="397"/>
                    </a:cubicBezTo>
                    <a:cubicBezTo>
                      <a:pt x="48" y="397"/>
                      <a:pt x="54" y="403"/>
                      <a:pt x="54" y="410"/>
                    </a:cubicBezTo>
                    <a:cubicBezTo>
                      <a:pt x="55" y="416"/>
                      <a:pt x="59" y="427"/>
                      <a:pt x="63" y="434"/>
                    </a:cubicBezTo>
                    <a:cubicBezTo>
                      <a:pt x="67" y="441"/>
                      <a:pt x="75" y="453"/>
                      <a:pt x="79" y="456"/>
                    </a:cubicBezTo>
                    <a:cubicBezTo>
                      <a:pt x="83" y="459"/>
                      <a:pt x="82" y="462"/>
                      <a:pt x="80" y="466"/>
                    </a:cubicBezTo>
                    <a:cubicBezTo>
                      <a:pt x="79" y="471"/>
                      <a:pt x="78" y="475"/>
                      <a:pt x="78" y="475"/>
                    </a:cubicBezTo>
                    <a:cubicBezTo>
                      <a:pt x="78" y="475"/>
                      <a:pt x="75" y="489"/>
                      <a:pt x="81" y="498"/>
                    </a:cubicBezTo>
                    <a:cubicBezTo>
                      <a:pt x="87" y="506"/>
                      <a:pt x="77" y="503"/>
                      <a:pt x="72" y="503"/>
                    </a:cubicBezTo>
                    <a:cubicBezTo>
                      <a:pt x="68" y="503"/>
                      <a:pt x="69" y="510"/>
                      <a:pt x="69" y="517"/>
                    </a:cubicBezTo>
                    <a:cubicBezTo>
                      <a:pt x="69" y="525"/>
                      <a:pt x="75" y="523"/>
                      <a:pt x="78" y="523"/>
                    </a:cubicBezTo>
                    <a:cubicBezTo>
                      <a:pt x="81" y="523"/>
                      <a:pt x="88" y="528"/>
                      <a:pt x="95" y="531"/>
                    </a:cubicBezTo>
                    <a:cubicBezTo>
                      <a:pt x="102" y="535"/>
                      <a:pt x="121" y="531"/>
                      <a:pt x="124" y="531"/>
                    </a:cubicBezTo>
                    <a:cubicBezTo>
                      <a:pt x="127" y="531"/>
                      <a:pt x="133" y="529"/>
                      <a:pt x="137" y="525"/>
                    </a:cubicBezTo>
                    <a:cubicBezTo>
                      <a:pt x="141" y="522"/>
                      <a:pt x="148" y="516"/>
                      <a:pt x="150" y="516"/>
                    </a:cubicBezTo>
                    <a:cubicBezTo>
                      <a:pt x="152" y="515"/>
                      <a:pt x="159" y="513"/>
                      <a:pt x="159" y="510"/>
                    </a:cubicBezTo>
                    <a:cubicBezTo>
                      <a:pt x="159" y="508"/>
                      <a:pt x="162" y="502"/>
                      <a:pt x="167" y="501"/>
                    </a:cubicBezTo>
                    <a:cubicBezTo>
                      <a:pt x="173" y="501"/>
                      <a:pt x="173" y="501"/>
                      <a:pt x="178" y="498"/>
                    </a:cubicBezTo>
                    <a:cubicBezTo>
                      <a:pt x="182" y="495"/>
                      <a:pt x="194" y="495"/>
                      <a:pt x="200" y="494"/>
                    </a:cubicBezTo>
                    <a:cubicBezTo>
                      <a:pt x="207" y="493"/>
                      <a:pt x="213" y="495"/>
                      <a:pt x="220" y="495"/>
                    </a:cubicBezTo>
                    <a:cubicBezTo>
                      <a:pt x="227" y="495"/>
                      <a:pt x="233" y="494"/>
                      <a:pt x="240" y="490"/>
                    </a:cubicBezTo>
                    <a:cubicBezTo>
                      <a:pt x="246" y="486"/>
                      <a:pt x="245" y="479"/>
                      <a:pt x="245" y="475"/>
                    </a:cubicBezTo>
                    <a:cubicBezTo>
                      <a:pt x="245" y="471"/>
                      <a:pt x="252" y="467"/>
                      <a:pt x="255" y="467"/>
                    </a:cubicBezTo>
                    <a:cubicBezTo>
                      <a:pt x="258" y="467"/>
                      <a:pt x="271" y="457"/>
                      <a:pt x="277" y="454"/>
                    </a:cubicBezTo>
                    <a:cubicBezTo>
                      <a:pt x="283" y="451"/>
                      <a:pt x="289" y="449"/>
                      <a:pt x="294" y="449"/>
                    </a:cubicBezTo>
                    <a:cubicBezTo>
                      <a:pt x="298" y="449"/>
                      <a:pt x="309" y="449"/>
                      <a:pt x="313" y="447"/>
                    </a:cubicBezTo>
                    <a:cubicBezTo>
                      <a:pt x="316" y="446"/>
                      <a:pt x="322" y="445"/>
                      <a:pt x="328" y="440"/>
                    </a:cubicBezTo>
                    <a:cubicBezTo>
                      <a:pt x="332" y="438"/>
                      <a:pt x="335" y="436"/>
                      <a:pt x="338" y="434"/>
                    </a:cubicBezTo>
                    <a:lnTo>
                      <a:pt x="335" y="29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899300" y="2399554"/>
                <a:ext cx="730338" cy="1281110"/>
              </a:xfrm>
              <a:custGeom>
                <a:avLst/>
                <a:gdLst>
                  <a:gd name="T0" fmla="*/ 203 w 204"/>
                  <a:gd name="T1" fmla="*/ 137 h 358"/>
                  <a:gd name="T2" fmla="*/ 200 w 204"/>
                  <a:gd name="T3" fmla="*/ 133 h 358"/>
                  <a:gd name="T4" fmla="*/ 189 w 204"/>
                  <a:gd name="T5" fmla="*/ 126 h 358"/>
                  <a:gd name="T6" fmla="*/ 176 w 204"/>
                  <a:gd name="T7" fmla="*/ 116 h 358"/>
                  <a:gd name="T8" fmla="*/ 171 w 204"/>
                  <a:gd name="T9" fmla="*/ 109 h 358"/>
                  <a:gd name="T10" fmla="*/ 163 w 204"/>
                  <a:gd name="T11" fmla="*/ 112 h 358"/>
                  <a:gd name="T12" fmla="*/ 154 w 204"/>
                  <a:gd name="T13" fmla="*/ 98 h 358"/>
                  <a:gd name="T14" fmla="*/ 145 w 204"/>
                  <a:gd name="T15" fmla="*/ 91 h 358"/>
                  <a:gd name="T16" fmla="*/ 153 w 204"/>
                  <a:gd name="T17" fmla="*/ 72 h 358"/>
                  <a:gd name="T18" fmla="*/ 158 w 204"/>
                  <a:gd name="T19" fmla="*/ 62 h 358"/>
                  <a:gd name="T20" fmla="*/ 156 w 204"/>
                  <a:gd name="T21" fmla="*/ 58 h 358"/>
                  <a:gd name="T22" fmla="*/ 164 w 204"/>
                  <a:gd name="T23" fmla="*/ 52 h 358"/>
                  <a:gd name="T24" fmla="*/ 169 w 204"/>
                  <a:gd name="T25" fmla="*/ 51 h 358"/>
                  <a:gd name="T26" fmla="*/ 175 w 204"/>
                  <a:gd name="T27" fmla="*/ 41 h 358"/>
                  <a:gd name="T28" fmla="*/ 180 w 204"/>
                  <a:gd name="T29" fmla="*/ 33 h 358"/>
                  <a:gd name="T30" fmla="*/ 178 w 204"/>
                  <a:gd name="T31" fmla="*/ 26 h 358"/>
                  <a:gd name="T32" fmla="*/ 168 w 204"/>
                  <a:gd name="T33" fmla="*/ 23 h 358"/>
                  <a:gd name="T34" fmla="*/ 166 w 204"/>
                  <a:gd name="T35" fmla="*/ 27 h 358"/>
                  <a:gd name="T36" fmla="*/ 162 w 204"/>
                  <a:gd name="T37" fmla="*/ 31 h 358"/>
                  <a:gd name="T38" fmla="*/ 160 w 204"/>
                  <a:gd name="T39" fmla="*/ 25 h 358"/>
                  <a:gd name="T40" fmla="*/ 156 w 204"/>
                  <a:gd name="T41" fmla="*/ 23 h 358"/>
                  <a:gd name="T42" fmla="*/ 170 w 204"/>
                  <a:gd name="T43" fmla="*/ 13 h 358"/>
                  <a:gd name="T44" fmla="*/ 176 w 204"/>
                  <a:gd name="T45" fmla="*/ 3 h 358"/>
                  <a:gd name="T46" fmla="*/ 162 w 204"/>
                  <a:gd name="T47" fmla="*/ 14 h 358"/>
                  <a:gd name="T48" fmla="*/ 146 w 204"/>
                  <a:gd name="T49" fmla="*/ 25 h 358"/>
                  <a:gd name="T50" fmla="*/ 136 w 204"/>
                  <a:gd name="T51" fmla="*/ 20 h 358"/>
                  <a:gd name="T52" fmla="*/ 122 w 204"/>
                  <a:gd name="T53" fmla="*/ 25 h 358"/>
                  <a:gd name="T54" fmla="*/ 105 w 204"/>
                  <a:gd name="T55" fmla="*/ 14 h 358"/>
                  <a:gd name="T56" fmla="*/ 96 w 204"/>
                  <a:gd name="T57" fmla="*/ 15 h 358"/>
                  <a:gd name="T58" fmla="*/ 83 w 204"/>
                  <a:gd name="T59" fmla="*/ 8 h 358"/>
                  <a:gd name="T60" fmla="*/ 75 w 204"/>
                  <a:gd name="T61" fmla="*/ 1 h 358"/>
                  <a:gd name="T62" fmla="*/ 66 w 204"/>
                  <a:gd name="T63" fmla="*/ 3 h 358"/>
                  <a:gd name="T64" fmla="*/ 67 w 204"/>
                  <a:gd name="T65" fmla="*/ 8 h 358"/>
                  <a:gd name="T66" fmla="*/ 79 w 204"/>
                  <a:gd name="T67" fmla="*/ 12 h 358"/>
                  <a:gd name="T68" fmla="*/ 73 w 204"/>
                  <a:gd name="T69" fmla="*/ 25 h 358"/>
                  <a:gd name="T70" fmla="*/ 60 w 204"/>
                  <a:gd name="T71" fmla="*/ 27 h 358"/>
                  <a:gd name="T72" fmla="*/ 54 w 204"/>
                  <a:gd name="T73" fmla="*/ 25 h 358"/>
                  <a:gd name="T74" fmla="*/ 44 w 204"/>
                  <a:gd name="T75" fmla="*/ 26 h 358"/>
                  <a:gd name="T76" fmla="*/ 38 w 204"/>
                  <a:gd name="T77" fmla="*/ 31 h 358"/>
                  <a:gd name="T78" fmla="*/ 29 w 204"/>
                  <a:gd name="T79" fmla="*/ 37 h 358"/>
                  <a:gd name="T80" fmla="*/ 22 w 204"/>
                  <a:gd name="T81" fmla="*/ 45 h 358"/>
                  <a:gd name="T82" fmla="*/ 22 w 204"/>
                  <a:gd name="T83" fmla="*/ 50 h 358"/>
                  <a:gd name="T84" fmla="*/ 22 w 204"/>
                  <a:gd name="T85" fmla="*/ 58 h 358"/>
                  <a:gd name="T86" fmla="*/ 16 w 204"/>
                  <a:gd name="T87" fmla="*/ 61 h 358"/>
                  <a:gd name="T88" fmla="*/ 13 w 204"/>
                  <a:gd name="T89" fmla="*/ 68 h 358"/>
                  <a:gd name="T90" fmla="*/ 5 w 204"/>
                  <a:gd name="T91" fmla="*/ 77 h 358"/>
                  <a:gd name="T92" fmla="*/ 9 w 204"/>
                  <a:gd name="T93" fmla="*/ 92 h 358"/>
                  <a:gd name="T94" fmla="*/ 0 w 204"/>
                  <a:gd name="T95" fmla="*/ 97 h 358"/>
                  <a:gd name="T96" fmla="*/ 8 w 204"/>
                  <a:gd name="T97" fmla="*/ 358 h 358"/>
                  <a:gd name="T98" fmla="*/ 197 w 204"/>
                  <a:gd name="T99" fmla="*/ 358 h 358"/>
                  <a:gd name="T100" fmla="*/ 203 w 204"/>
                  <a:gd name="T101" fmla="*/ 13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4" h="358">
                    <a:moveTo>
                      <a:pt x="203" y="137"/>
                    </a:moveTo>
                    <a:cubicBezTo>
                      <a:pt x="203" y="137"/>
                      <a:pt x="204" y="135"/>
                      <a:pt x="200" y="133"/>
                    </a:cubicBezTo>
                    <a:cubicBezTo>
                      <a:pt x="197" y="130"/>
                      <a:pt x="194" y="130"/>
                      <a:pt x="189" y="126"/>
                    </a:cubicBezTo>
                    <a:cubicBezTo>
                      <a:pt x="183" y="122"/>
                      <a:pt x="178" y="118"/>
                      <a:pt x="176" y="116"/>
                    </a:cubicBezTo>
                    <a:cubicBezTo>
                      <a:pt x="174" y="115"/>
                      <a:pt x="175" y="107"/>
                      <a:pt x="171" y="109"/>
                    </a:cubicBezTo>
                    <a:cubicBezTo>
                      <a:pt x="166" y="111"/>
                      <a:pt x="168" y="115"/>
                      <a:pt x="163" y="112"/>
                    </a:cubicBezTo>
                    <a:cubicBezTo>
                      <a:pt x="158" y="109"/>
                      <a:pt x="157" y="101"/>
                      <a:pt x="154" y="98"/>
                    </a:cubicBezTo>
                    <a:cubicBezTo>
                      <a:pt x="151" y="95"/>
                      <a:pt x="139" y="98"/>
                      <a:pt x="145" y="91"/>
                    </a:cubicBezTo>
                    <a:cubicBezTo>
                      <a:pt x="152" y="83"/>
                      <a:pt x="152" y="78"/>
                      <a:pt x="153" y="72"/>
                    </a:cubicBezTo>
                    <a:cubicBezTo>
                      <a:pt x="153" y="66"/>
                      <a:pt x="158" y="62"/>
                      <a:pt x="158" y="62"/>
                    </a:cubicBezTo>
                    <a:cubicBezTo>
                      <a:pt x="158" y="62"/>
                      <a:pt x="151" y="63"/>
                      <a:pt x="156" y="58"/>
                    </a:cubicBezTo>
                    <a:cubicBezTo>
                      <a:pt x="162" y="53"/>
                      <a:pt x="163" y="52"/>
                      <a:pt x="164" y="52"/>
                    </a:cubicBezTo>
                    <a:cubicBezTo>
                      <a:pt x="166" y="52"/>
                      <a:pt x="165" y="58"/>
                      <a:pt x="169" y="51"/>
                    </a:cubicBezTo>
                    <a:cubicBezTo>
                      <a:pt x="173" y="45"/>
                      <a:pt x="171" y="46"/>
                      <a:pt x="175" y="41"/>
                    </a:cubicBezTo>
                    <a:cubicBezTo>
                      <a:pt x="178" y="36"/>
                      <a:pt x="179" y="36"/>
                      <a:pt x="180" y="33"/>
                    </a:cubicBezTo>
                    <a:cubicBezTo>
                      <a:pt x="180" y="30"/>
                      <a:pt x="183" y="26"/>
                      <a:pt x="178" y="26"/>
                    </a:cubicBezTo>
                    <a:cubicBezTo>
                      <a:pt x="173" y="26"/>
                      <a:pt x="170" y="24"/>
                      <a:pt x="168" y="23"/>
                    </a:cubicBezTo>
                    <a:cubicBezTo>
                      <a:pt x="166" y="23"/>
                      <a:pt x="166" y="24"/>
                      <a:pt x="166" y="27"/>
                    </a:cubicBezTo>
                    <a:cubicBezTo>
                      <a:pt x="166" y="30"/>
                      <a:pt x="163" y="32"/>
                      <a:pt x="162" y="31"/>
                    </a:cubicBezTo>
                    <a:cubicBezTo>
                      <a:pt x="161" y="29"/>
                      <a:pt x="160" y="25"/>
                      <a:pt x="160" y="25"/>
                    </a:cubicBezTo>
                    <a:cubicBezTo>
                      <a:pt x="160" y="25"/>
                      <a:pt x="151" y="27"/>
                      <a:pt x="156" y="23"/>
                    </a:cubicBezTo>
                    <a:cubicBezTo>
                      <a:pt x="161" y="20"/>
                      <a:pt x="167" y="16"/>
                      <a:pt x="170" y="13"/>
                    </a:cubicBezTo>
                    <a:cubicBezTo>
                      <a:pt x="173" y="11"/>
                      <a:pt x="181" y="0"/>
                      <a:pt x="176" y="3"/>
                    </a:cubicBezTo>
                    <a:cubicBezTo>
                      <a:pt x="171" y="7"/>
                      <a:pt x="165" y="12"/>
                      <a:pt x="162" y="14"/>
                    </a:cubicBezTo>
                    <a:cubicBezTo>
                      <a:pt x="160" y="16"/>
                      <a:pt x="150" y="25"/>
                      <a:pt x="146" y="25"/>
                    </a:cubicBezTo>
                    <a:cubicBezTo>
                      <a:pt x="142" y="25"/>
                      <a:pt x="138" y="20"/>
                      <a:pt x="136" y="20"/>
                    </a:cubicBezTo>
                    <a:cubicBezTo>
                      <a:pt x="133" y="20"/>
                      <a:pt x="130" y="30"/>
                      <a:pt x="122" y="25"/>
                    </a:cubicBezTo>
                    <a:cubicBezTo>
                      <a:pt x="115" y="21"/>
                      <a:pt x="110" y="13"/>
                      <a:pt x="105" y="14"/>
                    </a:cubicBezTo>
                    <a:cubicBezTo>
                      <a:pt x="99" y="16"/>
                      <a:pt x="100" y="18"/>
                      <a:pt x="96" y="15"/>
                    </a:cubicBezTo>
                    <a:cubicBezTo>
                      <a:pt x="91" y="11"/>
                      <a:pt x="85" y="9"/>
                      <a:pt x="83" y="8"/>
                    </a:cubicBezTo>
                    <a:cubicBezTo>
                      <a:pt x="80" y="8"/>
                      <a:pt x="80" y="1"/>
                      <a:pt x="75" y="1"/>
                    </a:cubicBezTo>
                    <a:cubicBezTo>
                      <a:pt x="70" y="2"/>
                      <a:pt x="67" y="1"/>
                      <a:pt x="66" y="3"/>
                    </a:cubicBezTo>
                    <a:cubicBezTo>
                      <a:pt x="65" y="4"/>
                      <a:pt x="62" y="8"/>
                      <a:pt x="67" y="8"/>
                    </a:cubicBezTo>
                    <a:cubicBezTo>
                      <a:pt x="72" y="8"/>
                      <a:pt x="77" y="5"/>
                      <a:pt x="79" y="12"/>
                    </a:cubicBezTo>
                    <a:cubicBezTo>
                      <a:pt x="81" y="18"/>
                      <a:pt x="82" y="23"/>
                      <a:pt x="73" y="25"/>
                    </a:cubicBezTo>
                    <a:cubicBezTo>
                      <a:pt x="65" y="26"/>
                      <a:pt x="62" y="27"/>
                      <a:pt x="60" y="27"/>
                    </a:cubicBezTo>
                    <a:cubicBezTo>
                      <a:pt x="58" y="28"/>
                      <a:pt x="57" y="26"/>
                      <a:pt x="54" y="25"/>
                    </a:cubicBezTo>
                    <a:cubicBezTo>
                      <a:pt x="51" y="24"/>
                      <a:pt x="47" y="26"/>
                      <a:pt x="44" y="26"/>
                    </a:cubicBezTo>
                    <a:cubicBezTo>
                      <a:pt x="41" y="26"/>
                      <a:pt x="40" y="27"/>
                      <a:pt x="38" y="31"/>
                    </a:cubicBezTo>
                    <a:cubicBezTo>
                      <a:pt x="35" y="36"/>
                      <a:pt x="32" y="31"/>
                      <a:pt x="29" y="37"/>
                    </a:cubicBezTo>
                    <a:cubicBezTo>
                      <a:pt x="25" y="43"/>
                      <a:pt x="23" y="44"/>
                      <a:pt x="22" y="45"/>
                    </a:cubicBezTo>
                    <a:cubicBezTo>
                      <a:pt x="20" y="46"/>
                      <a:pt x="20" y="49"/>
                      <a:pt x="22" y="50"/>
                    </a:cubicBezTo>
                    <a:cubicBezTo>
                      <a:pt x="24" y="51"/>
                      <a:pt x="26" y="57"/>
                      <a:pt x="22" y="58"/>
                    </a:cubicBezTo>
                    <a:cubicBezTo>
                      <a:pt x="19" y="59"/>
                      <a:pt x="16" y="59"/>
                      <a:pt x="16" y="61"/>
                    </a:cubicBezTo>
                    <a:cubicBezTo>
                      <a:pt x="16" y="64"/>
                      <a:pt x="17" y="64"/>
                      <a:pt x="13" y="68"/>
                    </a:cubicBezTo>
                    <a:cubicBezTo>
                      <a:pt x="10" y="71"/>
                      <a:pt x="3" y="71"/>
                      <a:pt x="5" y="77"/>
                    </a:cubicBezTo>
                    <a:cubicBezTo>
                      <a:pt x="6" y="84"/>
                      <a:pt x="9" y="88"/>
                      <a:pt x="9" y="92"/>
                    </a:cubicBezTo>
                    <a:cubicBezTo>
                      <a:pt x="8" y="97"/>
                      <a:pt x="8" y="99"/>
                      <a:pt x="0" y="97"/>
                    </a:cubicBezTo>
                    <a:cubicBezTo>
                      <a:pt x="8" y="358"/>
                      <a:pt x="8" y="358"/>
                      <a:pt x="8" y="358"/>
                    </a:cubicBezTo>
                    <a:cubicBezTo>
                      <a:pt x="197" y="358"/>
                      <a:pt x="197" y="358"/>
                      <a:pt x="197" y="358"/>
                    </a:cubicBezTo>
                    <a:lnTo>
                      <a:pt x="203" y="13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927969" y="3694245"/>
                <a:ext cx="876708" cy="1069855"/>
              </a:xfrm>
              <a:custGeom>
                <a:avLst/>
                <a:gdLst>
                  <a:gd name="T0" fmla="*/ 241 w 245"/>
                  <a:gd name="T1" fmla="*/ 75 h 299"/>
                  <a:gd name="T2" fmla="*/ 245 w 245"/>
                  <a:gd name="T3" fmla="*/ 5 h 299"/>
                  <a:gd name="T4" fmla="*/ 189 w 245"/>
                  <a:gd name="T5" fmla="*/ 0 h 299"/>
                  <a:gd name="T6" fmla="*/ 189 w 245"/>
                  <a:gd name="T7" fmla="*/ 0 h 299"/>
                  <a:gd name="T8" fmla="*/ 0 w 245"/>
                  <a:gd name="T9" fmla="*/ 0 h 299"/>
                  <a:gd name="T10" fmla="*/ 3 w 245"/>
                  <a:gd name="T11" fmla="*/ 133 h 299"/>
                  <a:gd name="T12" fmla="*/ 29 w 245"/>
                  <a:gd name="T13" fmla="*/ 132 h 299"/>
                  <a:gd name="T14" fmla="*/ 40 w 245"/>
                  <a:gd name="T15" fmla="*/ 129 h 299"/>
                  <a:gd name="T16" fmla="*/ 61 w 245"/>
                  <a:gd name="T17" fmla="*/ 136 h 299"/>
                  <a:gd name="T18" fmla="*/ 70 w 245"/>
                  <a:gd name="T19" fmla="*/ 140 h 299"/>
                  <a:gd name="T20" fmla="*/ 89 w 245"/>
                  <a:gd name="T21" fmla="*/ 146 h 299"/>
                  <a:gd name="T22" fmla="*/ 102 w 245"/>
                  <a:gd name="T23" fmla="*/ 153 h 299"/>
                  <a:gd name="T24" fmla="*/ 100 w 245"/>
                  <a:gd name="T25" fmla="*/ 162 h 299"/>
                  <a:gd name="T26" fmla="*/ 112 w 245"/>
                  <a:gd name="T27" fmla="*/ 172 h 299"/>
                  <a:gd name="T28" fmla="*/ 122 w 245"/>
                  <a:gd name="T29" fmla="*/ 188 h 299"/>
                  <a:gd name="T30" fmla="*/ 129 w 245"/>
                  <a:gd name="T31" fmla="*/ 208 h 299"/>
                  <a:gd name="T32" fmla="*/ 136 w 245"/>
                  <a:gd name="T33" fmla="*/ 213 h 299"/>
                  <a:gd name="T34" fmla="*/ 139 w 245"/>
                  <a:gd name="T35" fmla="*/ 202 h 299"/>
                  <a:gd name="T36" fmla="*/ 151 w 245"/>
                  <a:gd name="T37" fmla="*/ 187 h 299"/>
                  <a:gd name="T38" fmla="*/ 165 w 245"/>
                  <a:gd name="T39" fmla="*/ 173 h 299"/>
                  <a:gd name="T40" fmla="*/ 175 w 245"/>
                  <a:gd name="T41" fmla="*/ 158 h 299"/>
                  <a:gd name="T42" fmla="*/ 176 w 245"/>
                  <a:gd name="T43" fmla="*/ 169 h 299"/>
                  <a:gd name="T44" fmla="*/ 176 w 245"/>
                  <a:gd name="T45" fmla="*/ 178 h 299"/>
                  <a:gd name="T46" fmla="*/ 170 w 245"/>
                  <a:gd name="T47" fmla="*/ 198 h 299"/>
                  <a:gd name="T48" fmla="*/ 163 w 245"/>
                  <a:gd name="T49" fmla="*/ 210 h 299"/>
                  <a:gd name="T50" fmla="*/ 152 w 245"/>
                  <a:gd name="T51" fmla="*/ 218 h 299"/>
                  <a:gd name="T52" fmla="*/ 168 w 245"/>
                  <a:gd name="T53" fmla="*/ 220 h 299"/>
                  <a:gd name="T54" fmla="*/ 174 w 245"/>
                  <a:gd name="T55" fmla="*/ 199 h 299"/>
                  <a:gd name="T56" fmla="*/ 179 w 245"/>
                  <a:gd name="T57" fmla="*/ 203 h 299"/>
                  <a:gd name="T58" fmla="*/ 188 w 245"/>
                  <a:gd name="T59" fmla="*/ 215 h 299"/>
                  <a:gd name="T60" fmla="*/ 183 w 245"/>
                  <a:gd name="T61" fmla="*/ 230 h 299"/>
                  <a:gd name="T62" fmla="*/ 197 w 245"/>
                  <a:gd name="T63" fmla="*/ 225 h 299"/>
                  <a:gd name="T64" fmla="*/ 196 w 245"/>
                  <a:gd name="T65" fmla="*/ 234 h 299"/>
                  <a:gd name="T66" fmla="*/ 207 w 245"/>
                  <a:gd name="T67" fmla="*/ 256 h 299"/>
                  <a:gd name="T68" fmla="*/ 208 w 245"/>
                  <a:gd name="T69" fmla="*/ 275 h 299"/>
                  <a:gd name="T70" fmla="*/ 223 w 245"/>
                  <a:gd name="T71" fmla="*/ 291 h 299"/>
                  <a:gd name="T72" fmla="*/ 234 w 245"/>
                  <a:gd name="T73" fmla="*/ 292 h 299"/>
                  <a:gd name="T74" fmla="*/ 245 w 245"/>
                  <a:gd name="T75" fmla="*/ 76 h 299"/>
                  <a:gd name="T76" fmla="*/ 241 w 245"/>
                  <a:gd name="T77" fmla="*/ 75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45" h="299">
                    <a:moveTo>
                      <a:pt x="241" y="75"/>
                    </a:moveTo>
                    <a:cubicBezTo>
                      <a:pt x="245" y="5"/>
                      <a:pt x="245" y="5"/>
                      <a:pt x="245" y="5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33"/>
                      <a:pt x="3" y="133"/>
                      <a:pt x="3" y="133"/>
                    </a:cubicBezTo>
                    <a:cubicBezTo>
                      <a:pt x="3" y="133"/>
                      <a:pt x="22" y="134"/>
                      <a:pt x="29" y="132"/>
                    </a:cubicBezTo>
                    <a:cubicBezTo>
                      <a:pt x="36" y="131"/>
                      <a:pt x="36" y="132"/>
                      <a:pt x="40" y="129"/>
                    </a:cubicBezTo>
                    <a:cubicBezTo>
                      <a:pt x="44" y="126"/>
                      <a:pt x="52" y="132"/>
                      <a:pt x="61" y="136"/>
                    </a:cubicBezTo>
                    <a:cubicBezTo>
                      <a:pt x="69" y="139"/>
                      <a:pt x="67" y="141"/>
                      <a:pt x="70" y="140"/>
                    </a:cubicBezTo>
                    <a:cubicBezTo>
                      <a:pt x="73" y="140"/>
                      <a:pt x="87" y="146"/>
                      <a:pt x="89" y="146"/>
                    </a:cubicBezTo>
                    <a:cubicBezTo>
                      <a:pt x="92" y="146"/>
                      <a:pt x="100" y="151"/>
                      <a:pt x="102" y="153"/>
                    </a:cubicBezTo>
                    <a:cubicBezTo>
                      <a:pt x="103" y="155"/>
                      <a:pt x="99" y="158"/>
                      <a:pt x="100" y="162"/>
                    </a:cubicBezTo>
                    <a:cubicBezTo>
                      <a:pt x="102" y="166"/>
                      <a:pt x="108" y="170"/>
                      <a:pt x="112" y="172"/>
                    </a:cubicBezTo>
                    <a:cubicBezTo>
                      <a:pt x="115" y="175"/>
                      <a:pt x="118" y="185"/>
                      <a:pt x="122" y="188"/>
                    </a:cubicBezTo>
                    <a:cubicBezTo>
                      <a:pt x="125" y="192"/>
                      <a:pt x="127" y="201"/>
                      <a:pt x="129" y="208"/>
                    </a:cubicBezTo>
                    <a:cubicBezTo>
                      <a:pt x="131" y="214"/>
                      <a:pt x="136" y="213"/>
                      <a:pt x="136" y="213"/>
                    </a:cubicBezTo>
                    <a:cubicBezTo>
                      <a:pt x="136" y="213"/>
                      <a:pt x="135" y="207"/>
                      <a:pt x="139" y="202"/>
                    </a:cubicBezTo>
                    <a:cubicBezTo>
                      <a:pt x="142" y="197"/>
                      <a:pt x="145" y="194"/>
                      <a:pt x="151" y="187"/>
                    </a:cubicBezTo>
                    <a:cubicBezTo>
                      <a:pt x="156" y="180"/>
                      <a:pt x="161" y="179"/>
                      <a:pt x="165" y="173"/>
                    </a:cubicBezTo>
                    <a:cubicBezTo>
                      <a:pt x="170" y="167"/>
                      <a:pt x="173" y="164"/>
                      <a:pt x="175" y="158"/>
                    </a:cubicBezTo>
                    <a:cubicBezTo>
                      <a:pt x="176" y="152"/>
                      <a:pt x="177" y="167"/>
                      <a:pt x="176" y="169"/>
                    </a:cubicBezTo>
                    <a:cubicBezTo>
                      <a:pt x="175" y="172"/>
                      <a:pt x="178" y="175"/>
                      <a:pt x="176" y="178"/>
                    </a:cubicBezTo>
                    <a:cubicBezTo>
                      <a:pt x="175" y="181"/>
                      <a:pt x="174" y="186"/>
                      <a:pt x="170" y="198"/>
                    </a:cubicBezTo>
                    <a:cubicBezTo>
                      <a:pt x="166" y="209"/>
                      <a:pt x="164" y="208"/>
                      <a:pt x="163" y="210"/>
                    </a:cubicBezTo>
                    <a:cubicBezTo>
                      <a:pt x="162" y="213"/>
                      <a:pt x="157" y="212"/>
                      <a:pt x="152" y="218"/>
                    </a:cubicBezTo>
                    <a:cubicBezTo>
                      <a:pt x="148" y="224"/>
                      <a:pt x="161" y="220"/>
                      <a:pt x="168" y="220"/>
                    </a:cubicBezTo>
                    <a:cubicBezTo>
                      <a:pt x="174" y="220"/>
                      <a:pt x="174" y="208"/>
                      <a:pt x="174" y="199"/>
                    </a:cubicBezTo>
                    <a:cubicBezTo>
                      <a:pt x="174" y="189"/>
                      <a:pt x="177" y="199"/>
                      <a:pt x="179" y="203"/>
                    </a:cubicBezTo>
                    <a:cubicBezTo>
                      <a:pt x="182" y="207"/>
                      <a:pt x="188" y="211"/>
                      <a:pt x="188" y="215"/>
                    </a:cubicBezTo>
                    <a:cubicBezTo>
                      <a:pt x="188" y="219"/>
                      <a:pt x="181" y="229"/>
                      <a:pt x="183" y="230"/>
                    </a:cubicBezTo>
                    <a:cubicBezTo>
                      <a:pt x="186" y="231"/>
                      <a:pt x="190" y="228"/>
                      <a:pt x="197" y="225"/>
                    </a:cubicBezTo>
                    <a:cubicBezTo>
                      <a:pt x="203" y="221"/>
                      <a:pt x="195" y="230"/>
                      <a:pt x="196" y="234"/>
                    </a:cubicBezTo>
                    <a:cubicBezTo>
                      <a:pt x="196" y="238"/>
                      <a:pt x="207" y="251"/>
                      <a:pt x="207" y="256"/>
                    </a:cubicBezTo>
                    <a:cubicBezTo>
                      <a:pt x="207" y="260"/>
                      <a:pt x="206" y="269"/>
                      <a:pt x="208" y="275"/>
                    </a:cubicBezTo>
                    <a:cubicBezTo>
                      <a:pt x="209" y="282"/>
                      <a:pt x="215" y="283"/>
                      <a:pt x="223" y="291"/>
                    </a:cubicBezTo>
                    <a:cubicBezTo>
                      <a:pt x="231" y="299"/>
                      <a:pt x="234" y="292"/>
                      <a:pt x="234" y="292"/>
                    </a:cubicBezTo>
                    <a:cubicBezTo>
                      <a:pt x="245" y="76"/>
                      <a:pt x="245" y="76"/>
                      <a:pt x="245" y="76"/>
                    </a:cubicBezTo>
                    <a:lnTo>
                      <a:pt x="241" y="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17566" y="2378428"/>
                <a:ext cx="1127196" cy="1670423"/>
              </a:xfrm>
              <a:custGeom>
                <a:avLst/>
                <a:gdLst>
                  <a:gd name="T0" fmla="*/ 304 w 315"/>
                  <a:gd name="T1" fmla="*/ 379 h 467"/>
                  <a:gd name="T2" fmla="*/ 279 w 315"/>
                  <a:gd name="T3" fmla="*/ 345 h 467"/>
                  <a:gd name="T4" fmla="*/ 272 w 315"/>
                  <a:gd name="T5" fmla="*/ 323 h 467"/>
                  <a:gd name="T6" fmla="*/ 262 w 315"/>
                  <a:gd name="T7" fmla="*/ 306 h 467"/>
                  <a:gd name="T8" fmla="*/ 247 w 315"/>
                  <a:gd name="T9" fmla="*/ 295 h 467"/>
                  <a:gd name="T10" fmla="*/ 234 w 315"/>
                  <a:gd name="T11" fmla="*/ 257 h 467"/>
                  <a:gd name="T12" fmla="*/ 226 w 315"/>
                  <a:gd name="T13" fmla="*/ 244 h 467"/>
                  <a:gd name="T14" fmla="*/ 212 w 315"/>
                  <a:gd name="T15" fmla="*/ 234 h 467"/>
                  <a:gd name="T16" fmla="*/ 188 w 315"/>
                  <a:gd name="T17" fmla="*/ 215 h 467"/>
                  <a:gd name="T18" fmla="*/ 179 w 315"/>
                  <a:gd name="T19" fmla="*/ 190 h 467"/>
                  <a:gd name="T20" fmla="*/ 183 w 315"/>
                  <a:gd name="T21" fmla="*/ 163 h 467"/>
                  <a:gd name="T22" fmla="*/ 172 w 315"/>
                  <a:gd name="T23" fmla="*/ 143 h 467"/>
                  <a:gd name="T24" fmla="*/ 170 w 315"/>
                  <a:gd name="T25" fmla="*/ 112 h 467"/>
                  <a:gd name="T26" fmla="*/ 151 w 315"/>
                  <a:gd name="T27" fmla="*/ 97 h 467"/>
                  <a:gd name="T28" fmla="*/ 135 w 315"/>
                  <a:gd name="T29" fmla="*/ 80 h 467"/>
                  <a:gd name="T30" fmla="*/ 124 w 315"/>
                  <a:gd name="T31" fmla="*/ 48 h 467"/>
                  <a:gd name="T32" fmla="*/ 123 w 315"/>
                  <a:gd name="T33" fmla="*/ 31 h 467"/>
                  <a:gd name="T34" fmla="*/ 111 w 315"/>
                  <a:gd name="T35" fmla="*/ 6 h 467"/>
                  <a:gd name="T36" fmla="*/ 93 w 315"/>
                  <a:gd name="T37" fmla="*/ 44 h 467"/>
                  <a:gd name="T38" fmla="*/ 91 w 315"/>
                  <a:gd name="T39" fmla="*/ 64 h 467"/>
                  <a:gd name="T40" fmla="*/ 84 w 315"/>
                  <a:gd name="T41" fmla="*/ 91 h 467"/>
                  <a:gd name="T42" fmla="*/ 84 w 315"/>
                  <a:gd name="T43" fmla="*/ 121 h 467"/>
                  <a:gd name="T44" fmla="*/ 67 w 315"/>
                  <a:gd name="T45" fmla="*/ 157 h 467"/>
                  <a:gd name="T46" fmla="*/ 32 w 315"/>
                  <a:gd name="T47" fmla="*/ 164 h 467"/>
                  <a:gd name="T48" fmla="*/ 14 w 315"/>
                  <a:gd name="T49" fmla="*/ 148 h 467"/>
                  <a:gd name="T50" fmla="*/ 0 w 315"/>
                  <a:gd name="T51" fmla="*/ 364 h 467"/>
                  <a:gd name="T52" fmla="*/ 52 w 315"/>
                  <a:gd name="T53" fmla="*/ 440 h 467"/>
                  <a:gd name="T54" fmla="*/ 214 w 315"/>
                  <a:gd name="T55" fmla="*/ 451 h 467"/>
                  <a:gd name="T56" fmla="*/ 226 w 315"/>
                  <a:gd name="T57" fmla="*/ 452 h 467"/>
                  <a:gd name="T58" fmla="*/ 242 w 315"/>
                  <a:gd name="T59" fmla="*/ 452 h 467"/>
                  <a:gd name="T60" fmla="*/ 257 w 315"/>
                  <a:gd name="T61" fmla="*/ 459 h 467"/>
                  <a:gd name="T62" fmla="*/ 264 w 315"/>
                  <a:gd name="T63" fmla="*/ 461 h 467"/>
                  <a:gd name="T64" fmla="*/ 280 w 315"/>
                  <a:gd name="T65" fmla="*/ 454 h 467"/>
                  <a:gd name="T66" fmla="*/ 305 w 315"/>
                  <a:gd name="T67" fmla="*/ 449 h 467"/>
                  <a:gd name="T68" fmla="*/ 307 w 315"/>
                  <a:gd name="T69" fmla="*/ 429 h 467"/>
                  <a:gd name="T70" fmla="*/ 312 w 315"/>
                  <a:gd name="T71" fmla="*/ 395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5" h="467">
                    <a:moveTo>
                      <a:pt x="312" y="395"/>
                    </a:moveTo>
                    <a:cubicBezTo>
                      <a:pt x="315" y="392"/>
                      <a:pt x="308" y="391"/>
                      <a:pt x="304" y="379"/>
                    </a:cubicBezTo>
                    <a:cubicBezTo>
                      <a:pt x="300" y="368"/>
                      <a:pt x="296" y="366"/>
                      <a:pt x="286" y="352"/>
                    </a:cubicBezTo>
                    <a:cubicBezTo>
                      <a:pt x="277" y="337"/>
                      <a:pt x="284" y="349"/>
                      <a:pt x="279" y="345"/>
                    </a:cubicBezTo>
                    <a:cubicBezTo>
                      <a:pt x="273" y="341"/>
                      <a:pt x="280" y="340"/>
                      <a:pt x="277" y="334"/>
                    </a:cubicBezTo>
                    <a:cubicBezTo>
                      <a:pt x="275" y="328"/>
                      <a:pt x="270" y="332"/>
                      <a:pt x="272" y="323"/>
                    </a:cubicBezTo>
                    <a:cubicBezTo>
                      <a:pt x="273" y="314"/>
                      <a:pt x="271" y="309"/>
                      <a:pt x="268" y="306"/>
                    </a:cubicBezTo>
                    <a:cubicBezTo>
                      <a:pt x="265" y="302"/>
                      <a:pt x="266" y="309"/>
                      <a:pt x="262" y="306"/>
                    </a:cubicBezTo>
                    <a:cubicBezTo>
                      <a:pt x="258" y="304"/>
                      <a:pt x="255" y="298"/>
                      <a:pt x="255" y="302"/>
                    </a:cubicBezTo>
                    <a:cubicBezTo>
                      <a:pt x="255" y="306"/>
                      <a:pt x="251" y="301"/>
                      <a:pt x="247" y="295"/>
                    </a:cubicBezTo>
                    <a:cubicBezTo>
                      <a:pt x="242" y="290"/>
                      <a:pt x="247" y="276"/>
                      <a:pt x="241" y="269"/>
                    </a:cubicBezTo>
                    <a:cubicBezTo>
                      <a:pt x="236" y="263"/>
                      <a:pt x="236" y="265"/>
                      <a:pt x="234" y="257"/>
                    </a:cubicBezTo>
                    <a:cubicBezTo>
                      <a:pt x="232" y="248"/>
                      <a:pt x="234" y="253"/>
                      <a:pt x="229" y="251"/>
                    </a:cubicBezTo>
                    <a:cubicBezTo>
                      <a:pt x="223" y="250"/>
                      <a:pt x="227" y="249"/>
                      <a:pt x="226" y="244"/>
                    </a:cubicBezTo>
                    <a:cubicBezTo>
                      <a:pt x="226" y="238"/>
                      <a:pt x="221" y="240"/>
                      <a:pt x="218" y="240"/>
                    </a:cubicBezTo>
                    <a:cubicBezTo>
                      <a:pt x="214" y="239"/>
                      <a:pt x="216" y="234"/>
                      <a:pt x="212" y="234"/>
                    </a:cubicBezTo>
                    <a:cubicBezTo>
                      <a:pt x="208" y="235"/>
                      <a:pt x="205" y="228"/>
                      <a:pt x="202" y="223"/>
                    </a:cubicBezTo>
                    <a:cubicBezTo>
                      <a:pt x="200" y="219"/>
                      <a:pt x="195" y="222"/>
                      <a:pt x="188" y="215"/>
                    </a:cubicBezTo>
                    <a:cubicBezTo>
                      <a:pt x="181" y="208"/>
                      <a:pt x="188" y="207"/>
                      <a:pt x="188" y="199"/>
                    </a:cubicBezTo>
                    <a:cubicBezTo>
                      <a:pt x="188" y="191"/>
                      <a:pt x="184" y="195"/>
                      <a:pt x="179" y="190"/>
                    </a:cubicBezTo>
                    <a:cubicBezTo>
                      <a:pt x="173" y="184"/>
                      <a:pt x="183" y="184"/>
                      <a:pt x="183" y="178"/>
                    </a:cubicBezTo>
                    <a:cubicBezTo>
                      <a:pt x="183" y="173"/>
                      <a:pt x="183" y="169"/>
                      <a:pt x="183" y="163"/>
                    </a:cubicBezTo>
                    <a:cubicBezTo>
                      <a:pt x="183" y="158"/>
                      <a:pt x="177" y="163"/>
                      <a:pt x="177" y="161"/>
                    </a:cubicBezTo>
                    <a:cubicBezTo>
                      <a:pt x="176" y="159"/>
                      <a:pt x="172" y="148"/>
                      <a:pt x="172" y="143"/>
                    </a:cubicBezTo>
                    <a:cubicBezTo>
                      <a:pt x="172" y="138"/>
                      <a:pt x="172" y="138"/>
                      <a:pt x="171" y="133"/>
                    </a:cubicBezTo>
                    <a:cubicBezTo>
                      <a:pt x="170" y="127"/>
                      <a:pt x="168" y="120"/>
                      <a:pt x="170" y="112"/>
                    </a:cubicBezTo>
                    <a:cubicBezTo>
                      <a:pt x="173" y="104"/>
                      <a:pt x="166" y="109"/>
                      <a:pt x="164" y="108"/>
                    </a:cubicBezTo>
                    <a:cubicBezTo>
                      <a:pt x="162" y="107"/>
                      <a:pt x="157" y="100"/>
                      <a:pt x="151" y="97"/>
                    </a:cubicBezTo>
                    <a:cubicBezTo>
                      <a:pt x="145" y="95"/>
                      <a:pt x="143" y="98"/>
                      <a:pt x="138" y="100"/>
                    </a:cubicBezTo>
                    <a:cubicBezTo>
                      <a:pt x="133" y="102"/>
                      <a:pt x="135" y="88"/>
                      <a:pt x="135" y="80"/>
                    </a:cubicBezTo>
                    <a:cubicBezTo>
                      <a:pt x="135" y="73"/>
                      <a:pt x="132" y="69"/>
                      <a:pt x="132" y="61"/>
                    </a:cubicBezTo>
                    <a:cubicBezTo>
                      <a:pt x="132" y="54"/>
                      <a:pt x="129" y="54"/>
                      <a:pt x="124" y="48"/>
                    </a:cubicBezTo>
                    <a:cubicBezTo>
                      <a:pt x="118" y="42"/>
                      <a:pt x="128" y="45"/>
                      <a:pt x="127" y="38"/>
                    </a:cubicBezTo>
                    <a:cubicBezTo>
                      <a:pt x="126" y="32"/>
                      <a:pt x="123" y="37"/>
                      <a:pt x="123" y="31"/>
                    </a:cubicBezTo>
                    <a:cubicBezTo>
                      <a:pt x="123" y="25"/>
                      <a:pt x="122" y="26"/>
                      <a:pt x="118" y="13"/>
                    </a:cubicBezTo>
                    <a:cubicBezTo>
                      <a:pt x="113" y="0"/>
                      <a:pt x="117" y="8"/>
                      <a:pt x="111" y="6"/>
                    </a:cubicBezTo>
                    <a:cubicBezTo>
                      <a:pt x="106" y="3"/>
                      <a:pt x="107" y="12"/>
                      <a:pt x="105" y="23"/>
                    </a:cubicBezTo>
                    <a:cubicBezTo>
                      <a:pt x="102" y="33"/>
                      <a:pt x="97" y="32"/>
                      <a:pt x="93" y="44"/>
                    </a:cubicBezTo>
                    <a:cubicBezTo>
                      <a:pt x="89" y="55"/>
                      <a:pt x="93" y="49"/>
                      <a:pt x="93" y="55"/>
                    </a:cubicBezTo>
                    <a:cubicBezTo>
                      <a:pt x="93" y="60"/>
                      <a:pt x="94" y="58"/>
                      <a:pt x="91" y="64"/>
                    </a:cubicBezTo>
                    <a:cubicBezTo>
                      <a:pt x="89" y="71"/>
                      <a:pt x="89" y="68"/>
                      <a:pt x="87" y="73"/>
                    </a:cubicBezTo>
                    <a:cubicBezTo>
                      <a:pt x="86" y="78"/>
                      <a:pt x="88" y="86"/>
                      <a:pt x="84" y="91"/>
                    </a:cubicBezTo>
                    <a:cubicBezTo>
                      <a:pt x="80" y="97"/>
                      <a:pt x="86" y="95"/>
                      <a:pt x="88" y="104"/>
                    </a:cubicBezTo>
                    <a:cubicBezTo>
                      <a:pt x="90" y="113"/>
                      <a:pt x="88" y="112"/>
                      <a:pt x="84" y="121"/>
                    </a:cubicBezTo>
                    <a:cubicBezTo>
                      <a:pt x="80" y="129"/>
                      <a:pt x="78" y="137"/>
                      <a:pt x="77" y="143"/>
                    </a:cubicBezTo>
                    <a:cubicBezTo>
                      <a:pt x="76" y="150"/>
                      <a:pt x="70" y="152"/>
                      <a:pt x="67" y="157"/>
                    </a:cubicBezTo>
                    <a:cubicBezTo>
                      <a:pt x="64" y="163"/>
                      <a:pt x="61" y="169"/>
                      <a:pt x="47" y="173"/>
                    </a:cubicBezTo>
                    <a:cubicBezTo>
                      <a:pt x="33" y="177"/>
                      <a:pt x="39" y="169"/>
                      <a:pt x="32" y="164"/>
                    </a:cubicBezTo>
                    <a:cubicBezTo>
                      <a:pt x="25" y="160"/>
                      <a:pt x="26" y="161"/>
                      <a:pt x="25" y="154"/>
                    </a:cubicBezTo>
                    <a:cubicBezTo>
                      <a:pt x="23" y="147"/>
                      <a:pt x="20" y="149"/>
                      <a:pt x="14" y="148"/>
                    </a:cubicBezTo>
                    <a:cubicBezTo>
                      <a:pt x="12" y="148"/>
                      <a:pt x="9" y="147"/>
                      <a:pt x="6" y="145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56" y="369"/>
                      <a:pt x="56" y="369"/>
                      <a:pt x="56" y="369"/>
                    </a:cubicBezTo>
                    <a:cubicBezTo>
                      <a:pt x="52" y="440"/>
                      <a:pt x="52" y="440"/>
                      <a:pt x="52" y="440"/>
                    </a:cubicBezTo>
                    <a:cubicBezTo>
                      <a:pt x="210" y="455"/>
                      <a:pt x="210" y="455"/>
                      <a:pt x="210" y="455"/>
                    </a:cubicBezTo>
                    <a:cubicBezTo>
                      <a:pt x="210" y="455"/>
                      <a:pt x="213" y="451"/>
                      <a:pt x="214" y="451"/>
                    </a:cubicBezTo>
                    <a:cubicBezTo>
                      <a:pt x="215" y="450"/>
                      <a:pt x="218" y="451"/>
                      <a:pt x="221" y="451"/>
                    </a:cubicBezTo>
                    <a:cubicBezTo>
                      <a:pt x="224" y="452"/>
                      <a:pt x="224" y="453"/>
                      <a:pt x="226" y="452"/>
                    </a:cubicBezTo>
                    <a:cubicBezTo>
                      <a:pt x="228" y="450"/>
                      <a:pt x="234" y="450"/>
                      <a:pt x="235" y="450"/>
                    </a:cubicBezTo>
                    <a:cubicBezTo>
                      <a:pt x="237" y="450"/>
                      <a:pt x="242" y="452"/>
                      <a:pt x="242" y="452"/>
                    </a:cubicBezTo>
                    <a:cubicBezTo>
                      <a:pt x="242" y="452"/>
                      <a:pt x="250" y="453"/>
                      <a:pt x="253" y="453"/>
                    </a:cubicBezTo>
                    <a:cubicBezTo>
                      <a:pt x="255" y="453"/>
                      <a:pt x="256" y="457"/>
                      <a:pt x="257" y="459"/>
                    </a:cubicBezTo>
                    <a:cubicBezTo>
                      <a:pt x="258" y="462"/>
                      <a:pt x="259" y="463"/>
                      <a:pt x="261" y="465"/>
                    </a:cubicBezTo>
                    <a:cubicBezTo>
                      <a:pt x="263" y="467"/>
                      <a:pt x="264" y="462"/>
                      <a:pt x="264" y="461"/>
                    </a:cubicBezTo>
                    <a:cubicBezTo>
                      <a:pt x="265" y="459"/>
                      <a:pt x="268" y="458"/>
                      <a:pt x="270" y="458"/>
                    </a:cubicBezTo>
                    <a:cubicBezTo>
                      <a:pt x="273" y="457"/>
                      <a:pt x="276" y="456"/>
                      <a:pt x="280" y="454"/>
                    </a:cubicBezTo>
                    <a:cubicBezTo>
                      <a:pt x="283" y="452"/>
                      <a:pt x="288" y="450"/>
                      <a:pt x="288" y="450"/>
                    </a:cubicBezTo>
                    <a:cubicBezTo>
                      <a:pt x="292" y="450"/>
                      <a:pt x="303" y="449"/>
                      <a:pt x="305" y="449"/>
                    </a:cubicBezTo>
                    <a:cubicBezTo>
                      <a:pt x="307" y="449"/>
                      <a:pt x="308" y="449"/>
                      <a:pt x="308" y="449"/>
                    </a:cubicBezTo>
                    <a:cubicBezTo>
                      <a:pt x="308" y="449"/>
                      <a:pt x="307" y="439"/>
                      <a:pt x="307" y="429"/>
                    </a:cubicBezTo>
                    <a:cubicBezTo>
                      <a:pt x="307" y="418"/>
                      <a:pt x="307" y="429"/>
                      <a:pt x="303" y="414"/>
                    </a:cubicBezTo>
                    <a:cubicBezTo>
                      <a:pt x="298" y="399"/>
                      <a:pt x="309" y="399"/>
                      <a:pt x="312" y="39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797132" y="3965858"/>
                <a:ext cx="931031" cy="759009"/>
              </a:xfrm>
              <a:custGeom>
                <a:avLst/>
                <a:gdLst>
                  <a:gd name="T0" fmla="*/ 255 w 260"/>
                  <a:gd name="T1" fmla="*/ 9 h 212"/>
                  <a:gd name="T2" fmla="*/ 232 w 260"/>
                  <a:gd name="T3" fmla="*/ 14 h 212"/>
                  <a:gd name="T4" fmla="*/ 221 w 260"/>
                  <a:gd name="T5" fmla="*/ 18 h 212"/>
                  <a:gd name="T6" fmla="*/ 218 w 260"/>
                  <a:gd name="T7" fmla="*/ 19 h 212"/>
                  <a:gd name="T8" fmla="*/ 208 w 260"/>
                  <a:gd name="T9" fmla="*/ 24 h 212"/>
                  <a:gd name="T10" fmla="*/ 203 w 260"/>
                  <a:gd name="T11" fmla="*/ 17 h 212"/>
                  <a:gd name="T12" fmla="*/ 201 w 260"/>
                  <a:gd name="T13" fmla="*/ 13 h 212"/>
                  <a:gd name="T14" fmla="*/ 191 w 260"/>
                  <a:gd name="T15" fmla="*/ 11 h 212"/>
                  <a:gd name="T16" fmla="*/ 185 w 260"/>
                  <a:gd name="T17" fmla="*/ 10 h 212"/>
                  <a:gd name="T18" fmla="*/ 174 w 260"/>
                  <a:gd name="T19" fmla="*/ 12 h 212"/>
                  <a:gd name="T20" fmla="*/ 170 w 260"/>
                  <a:gd name="T21" fmla="*/ 11 h 212"/>
                  <a:gd name="T22" fmla="*/ 166 w 260"/>
                  <a:gd name="T23" fmla="*/ 10 h 212"/>
                  <a:gd name="T24" fmla="*/ 162 w 260"/>
                  <a:gd name="T25" fmla="*/ 15 h 212"/>
                  <a:gd name="T26" fmla="*/ 0 w 260"/>
                  <a:gd name="T27" fmla="*/ 116 h 212"/>
                  <a:gd name="T28" fmla="*/ 11 w 260"/>
                  <a:gd name="T29" fmla="*/ 114 h 212"/>
                  <a:gd name="T30" fmla="*/ 16 w 260"/>
                  <a:gd name="T31" fmla="*/ 119 h 212"/>
                  <a:gd name="T32" fmla="*/ 22 w 260"/>
                  <a:gd name="T33" fmla="*/ 132 h 212"/>
                  <a:gd name="T34" fmla="*/ 27 w 260"/>
                  <a:gd name="T35" fmla="*/ 130 h 212"/>
                  <a:gd name="T36" fmla="*/ 30 w 260"/>
                  <a:gd name="T37" fmla="*/ 132 h 212"/>
                  <a:gd name="T38" fmla="*/ 39 w 260"/>
                  <a:gd name="T39" fmla="*/ 144 h 212"/>
                  <a:gd name="T40" fmla="*/ 45 w 260"/>
                  <a:gd name="T41" fmla="*/ 154 h 212"/>
                  <a:gd name="T42" fmla="*/ 60 w 260"/>
                  <a:gd name="T43" fmla="*/ 167 h 212"/>
                  <a:gd name="T44" fmla="*/ 70 w 260"/>
                  <a:gd name="T45" fmla="*/ 163 h 212"/>
                  <a:gd name="T46" fmla="*/ 78 w 260"/>
                  <a:gd name="T47" fmla="*/ 166 h 212"/>
                  <a:gd name="T48" fmla="*/ 88 w 260"/>
                  <a:gd name="T49" fmla="*/ 167 h 212"/>
                  <a:gd name="T50" fmla="*/ 112 w 260"/>
                  <a:gd name="T51" fmla="*/ 171 h 212"/>
                  <a:gd name="T52" fmla="*/ 125 w 260"/>
                  <a:gd name="T53" fmla="*/ 179 h 212"/>
                  <a:gd name="T54" fmla="*/ 130 w 260"/>
                  <a:gd name="T55" fmla="*/ 195 h 212"/>
                  <a:gd name="T56" fmla="*/ 166 w 260"/>
                  <a:gd name="T57" fmla="*/ 184 h 212"/>
                  <a:gd name="T58" fmla="*/ 195 w 260"/>
                  <a:gd name="T59" fmla="*/ 128 h 212"/>
                  <a:gd name="T60" fmla="*/ 227 w 260"/>
                  <a:gd name="T61" fmla="*/ 93 h 212"/>
                  <a:gd name="T62" fmla="*/ 258 w 260"/>
                  <a:gd name="T63" fmla="*/ 2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0" h="212">
                    <a:moveTo>
                      <a:pt x="259" y="9"/>
                    </a:moveTo>
                    <a:cubicBezTo>
                      <a:pt x="258" y="9"/>
                      <a:pt x="257" y="9"/>
                      <a:pt x="255" y="9"/>
                    </a:cubicBezTo>
                    <a:cubicBezTo>
                      <a:pt x="254" y="9"/>
                      <a:pt x="248" y="9"/>
                      <a:pt x="239" y="10"/>
                    </a:cubicBezTo>
                    <a:cubicBezTo>
                      <a:pt x="238" y="10"/>
                      <a:pt x="234" y="12"/>
                      <a:pt x="232" y="14"/>
                    </a:cubicBezTo>
                    <a:cubicBezTo>
                      <a:pt x="228" y="16"/>
                      <a:pt x="225" y="17"/>
                      <a:pt x="222" y="17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0" y="18"/>
                      <a:pt x="218" y="18"/>
                      <a:pt x="218" y="19"/>
                    </a:cubicBezTo>
                    <a:cubicBezTo>
                      <a:pt x="218" y="19"/>
                      <a:pt x="218" y="19"/>
                      <a:pt x="218" y="19"/>
                    </a:cubicBezTo>
                    <a:cubicBezTo>
                      <a:pt x="217" y="21"/>
                      <a:pt x="216" y="25"/>
                      <a:pt x="212" y="25"/>
                    </a:cubicBezTo>
                    <a:cubicBezTo>
                      <a:pt x="211" y="25"/>
                      <a:pt x="210" y="25"/>
                      <a:pt x="208" y="24"/>
                    </a:cubicBezTo>
                    <a:cubicBezTo>
                      <a:pt x="208" y="23"/>
                      <a:pt x="208" y="23"/>
                      <a:pt x="207" y="23"/>
                    </a:cubicBezTo>
                    <a:cubicBezTo>
                      <a:pt x="206" y="21"/>
                      <a:pt x="204" y="19"/>
                      <a:pt x="203" y="17"/>
                    </a:cubicBezTo>
                    <a:cubicBezTo>
                      <a:pt x="203" y="16"/>
                      <a:pt x="202" y="16"/>
                      <a:pt x="202" y="15"/>
                    </a:cubicBezTo>
                    <a:cubicBezTo>
                      <a:pt x="202" y="14"/>
                      <a:pt x="202" y="14"/>
                      <a:pt x="201" y="13"/>
                    </a:cubicBezTo>
                    <a:cubicBezTo>
                      <a:pt x="198" y="13"/>
                      <a:pt x="191" y="12"/>
                      <a:pt x="191" y="12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89" y="11"/>
                      <a:pt x="186" y="10"/>
                      <a:pt x="185" y="10"/>
                    </a:cubicBezTo>
                    <a:cubicBezTo>
                      <a:pt x="182" y="10"/>
                      <a:pt x="179" y="10"/>
                      <a:pt x="178" y="11"/>
                    </a:cubicBezTo>
                    <a:cubicBezTo>
                      <a:pt x="177" y="12"/>
                      <a:pt x="176" y="12"/>
                      <a:pt x="174" y="12"/>
                    </a:cubicBezTo>
                    <a:cubicBezTo>
                      <a:pt x="173" y="12"/>
                      <a:pt x="172" y="12"/>
                      <a:pt x="172" y="12"/>
                    </a:cubicBezTo>
                    <a:cubicBezTo>
                      <a:pt x="171" y="12"/>
                      <a:pt x="171" y="11"/>
                      <a:pt x="170" y="11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67" y="11"/>
                      <a:pt x="166" y="10"/>
                      <a:pt x="166" y="10"/>
                    </a:cubicBezTo>
                    <a:cubicBezTo>
                      <a:pt x="165" y="11"/>
                      <a:pt x="164" y="12"/>
                      <a:pt x="163" y="13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2" y="116"/>
                      <a:pt x="7" y="115"/>
                      <a:pt x="9" y="115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6" y="119"/>
                      <a:pt x="18" y="123"/>
                      <a:pt x="19" y="124"/>
                    </a:cubicBezTo>
                    <a:cubicBezTo>
                      <a:pt x="21" y="126"/>
                      <a:pt x="21" y="128"/>
                      <a:pt x="22" y="132"/>
                    </a:cubicBezTo>
                    <a:cubicBezTo>
                      <a:pt x="23" y="131"/>
                      <a:pt x="24" y="130"/>
                      <a:pt x="26" y="130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32"/>
                      <a:pt x="30" y="132"/>
                      <a:pt x="30" y="132"/>
                    </a:cubicBezTo>
                    <a:cubicBezTo>
                      <a:pt x="30" y="132"/>
                      <a:pt x="32" y="134"/>
                      <a:pt x="35" y="136"/>
                    </a:cubicBezTo>
                    <a:cubicBezTo>
                      <a:pt x="38" y="139"/>
                      <a:pt x="39" y="142"/>
                      <a:pt x="39" y="144"/>
                    </a:cubicBezTo>
                    <a:cubicBezTo>
                      <a:pt x="39" y="144"/>
                      <a:pt x="39" y="145"/>
                      <a:pt x="40" y="145"/>
                    </a:cubicBezTo>
                    <a:cubicBezTo>
                      <a:pt x="41" y="147"/>
                      <a:pt x="44" y="153"/>
                      <a:pt x="45" y="154"/>
                    </a:cubicBezTo>
                    <a:cubicBezTo>
                      <a:pt x="51" y="159"/>
                      <a:pt x="56" y="163"/>
                      <a:pt x="57" y="164"/>
                    </a:cubicBezTo>
                    <a:cubicBezTo>
                      <a:pt x="59" y="165"/>
                      <a:pt x="59" y="166"/>
                      <a:pt x="60" y="167"/>
                    </a:cubicBezTo>
                    <a:cubicBezTo>
                      <a:pt x="60" y="167"/>
                      <a:pt x="61" y="166"/>
                      <a:pt x="61" y="166"/>
                    </a:cubicBezTo>
                    <a:cubicBezTo>
                      <a:pt x="63" y="164"/>
                      <a:pt x="67" y="163"/>
                      <a:pt x="70" y="163"/>
                    </a:cubicBezTo>
                    <a:cubicBezTo>
                      <a:pt x="70" y="163"/>
                      <a:pt x="71" y="163"/>
                      <a:pt x="71" y="163"/>
                    </a:cubicBezTo>
                    <a:cubicBezTo>
                      <a:pt x="74" y="163"/>
                      <a:pt x="76" y="165"/>
                      <a:pt x="78" y="166"/>
                    </a:cubicBezTo>
                    <a:cubicBezTo>
                      <a:pt x="78" y="166"/>
                      <a:pt x="78" y="166"/>
                      <a:pt x="78" y="166"/>
                    </a:cubicBezTo>
                    <a:cubicBezTo>
                      <a:pt x="80" y="166"/>
                      <a:pt x="86" y="167"/>
                      <a:pt x="88" y="167"/>
                    </a:cubicBezTo>
                    <a:cubicBezTo>
                      <a:pt x="89" y="167"/>
                      <a:pt x="91" y="168"/>
                      <a:pt x="98" y="169"/>
                    </a:cubicBezTo>
                    <a:cubicBezTo>
                      <a:pt x="103" y="170"/>
                      <a:pt x="110" y="171"/>
                      <a:pt x="112" y="171"/>
                    </a:cubicBezTo>
                    <a:cubicBezTo>
                      <a:pt x="114" y="171"/>
                      <a:pt x="118" y="173"/>
                      <a:pt x="124" y="178"/>
                    </a:cubicBezTo>
                    <a:cubicBezTo>
                      <a:pt x="125" y="179"/>
                      <a:pt x="125" y="179"/>
                      <a:pt x="125" y="179"/>
                    </a:cubicBezTo>
                    <a:cubicBezTo>
                      <a:pt x="125" y="179"/>
                      <a:pt x="125" y="179"/>
                      <a:pt x="125" y="179"/>
                    </a:cubicBezTo>
                    <a:cubicBezTo>
                      <a:pt x="129" y="186"/>
                      <a:pt x="131" y="191"/>
                      <a:pt x="130" y="195"/>
                    </a:cubicBezTo>
                    <a:cubicBezTo>
                      <a:pt x="160" y="212"/>
                      <a:pt x="160" y="212"/>
                      <a:pt x="160" y="212"/>
                    </a:cubicBezTo>
                    <a:cubicBezTo>
                      <a:pt x="161" y="204"/>
                      <a:pt x="164" y="189"/>
                      <a:pt x="166" y="184"/>
                    </a:cubicBezTo>
                    <a:cubicBezTo>
                      <a:pt x="169" y="176"/>
                      <a:pt x="172" y="172"/>
                      <a:pt x="177" y="164"/>
                    </a:cubicBezTo>
                    <a:cubicBezTo>
                      <a:pt x="183" y="157"/>
                      <a:pt x="188" y="143"/>
                      <a:pt x="195" y="128"/>
                    </a:cubicBezTo>
                    <a:cubicBezTo>
                      <a:pt x="202" y="113"/>
                      <a:pt x="212" y="109"/>
                      <a:pt x="215" y="104"/>
                    </a:cubicBezTo>
                    <a:cubicBezTo>
                      <a:pt x="219" y="100"/>
                      <a:pt x="222" y="99"/>
                      <a:pt x="227" y="93"/>
                    </a:cubicBezTo>
                    <a:cubicBezTo>
                      <a:pt x="232" y="87"/>
                      <a:pt x="243" y="58"/>
                      <a:pt x="247" y="46"/>
                    </a:cubicBezTo>
                    <a:cubicBezTo>
                      <a:pt x="251" y="33"/>
                      <a:pt x="254" y="30"/>
                      <a:pt x="258" y="24"/>
                    </a:cubicBezTo>
                    <a:cubicBezTo>
                      <a:pt x="260" y="20"/>
                      <a:pt x="260" y="13"/>
                      <a:pt x="259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768462" y="4391386"/>
                <a:ext cx="608113" cy="869162"/>
                <a:chOff x="6433365" y="4787596"/>
                <a:chExt cx="810817" cy="1158883"/>
              </a:xfrm>
              <a:solidFill>
                <a:schemeClr val="accent6"/>
              </a:solidFill>
            </p:grpSpPr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6711015" y="5580304"/>
                  <a:ext cx="313864" cy="366175"/>
                </a:xfrm>
                <a:custGeom>
                  <a:avLst/>
                  <a:gdLst>
                    <a:gd name="T0" fmla="*/ 18 w 66"/>
                    <a:gd name="T1" fmla="*/ 10 h 77"/>
                    <a:gd name="T2" fmla="*/ 35 w 66"/>
                    <a:gd name="T3" fmla="*/ 14 h 77"/>
                    <a:gd name="T4" fmla="*/ 53 w 66"/>
                    <a:gd name="T5" fmla="*/ 11 h 77"/>
                    <a:gd name="T6" fmla="*/ 64 w 66"/>
                    <a:gd name="T7" fmla="*/ 10 h 77"/>
                    <a:gd name="T8" fmla="*/ 65 w 66"/>
                    <a:gd name="T9" fmla="*/ 30 h 77"/>
                    <a:gd name="T10" fmla="*/ 57 w 66"/>
                    <a:gd name="T11" fmla="*/ 46 h 77"/>
                    <a:gd name="T12" fmla="*/ 54 w 66"/>
                    <a:gd name="T13" fmla="*/ 58 h 77"/>
                    <a:gd name="T14" fmla="*/ 50 w 66"/>
                    <a:gd name="T15" fmla="*/ 65 h 77"/>
                    <a:gd name="T16" fmla="*/ 44 w 66"/>
                    <a:gd name="T17" fmla="*/ 60 h 77"/>
                    <a:gd name="T18" fmla="*/ 37 w 66"/>
                    <a:gd name="T19" fmla="*/ 70 h 77"/>
                    <a:gd name="T20" fmla="*/ 24 w 66"/>
                    <a:gd name="T21" fmla="*/ 72 h 77"/>
                    <a:gd name="T22" fmla="*/ 17 w 66"/>
                    <a:gd name="T23" fmla="*/ 72 h 77"/>
                    <a:gd name="T24" fmla="*/ 13 w 66"/>
                    <a:gd name="T25" fmla="*/ 62 h 77"/>
                    <a:gd name="T26" fmla="*/ 7 w 66"/>
                    <a:gd name="T27" fmla="*/ 49 h 77"/>
                    <a:gd name="T28" fmla="*/ 8 w 66"/>
                    <a:gd name="T29" fmla="*/ 41 h 77"/>
                    <a:gd name="T30" fmla="*/ 5 w 66"/>
                    <a:gd name="T31" fmla="*/ 29 h 77"/>
                    <a:gd name="T32" fmla="*/ 1 w 66"/>
                    <a:gd name="T33" fmla="*/ 6 h 77"/>
                    <a:gd name="T34" fmla="*/ 10 w 66"/>
                    <a:gd name="T35" fmla="*/ 2 h 77"/>
                    <a:gd name="T36" fmla="*/ 18 w 66"/>
                    <a:gd name="T37" fmla="*/ 1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77">
                      <a:moveTo>
                        <a:pt x="18" y="10"/>
                      </a:moveTo>
                      <a:cubicBezTo>
                        <a:pt x="21" y="11"/>
                        <a:pt x="33" y="16"/>
                        <a:pt x="35" y="14"/>
                      </a:cubicBezTo>
                      <a:cubicBezTo>
                        <a:pt x="38" y="13"/>
                        <a:pt x="43" y="14"/>
                        <a:pt x="53" y="11"/>
                      </a:cubicBezTo>
                      <a:cubicBezTo>
                        <a:pt x="63" y="7"/>
                        <a:pt x="64" y="5"/>
                        <a:pt x="64" y="10"/>
                      </a:cubicBezTo>
                      <a:cubicBezTo>
                        <a:pt x="64" y="15"/>
                        <a:pt x="66" y="24"/>
                        <a:pt x="65" y="30"/>
                      </a:cubicBezTo>
                      <a:cubicBezTo>
                        <a:pt x="63" y="35"/>
                        <a:pt x="59" y="42"/>
                        <a:pt x="57" y="46"/>
                      </a:cubicBezTo>
                      <a:cubicBezTo>
                        <a:pt x="54" y="50"/>
                        <a:pt x="54" y="54"/>
                        <a:pt x="54" y="58"/>
                      </a:cubicBezTo>
                      <a:cubicBezTo>
                        <a:pt x="54" y="61"/>
                        <a:pt x="50" y="65"/>
                        <a:pt x="50" y="65"/>
                      </a:cubicBezTo>
                      <a:cubicBezTo>
                        <a:pt x="50" y="65"/>
                        <a:pt x="47" y="55"/>
                        <a:pt x="44" y="60"/>
                      </a:cubicBezTo>
                      <a:cubicBezTo>
                        <a:pt x="42" y="64"/>
                        <a:pt x="42" y="68"/>
                        <a:pt x="37" y="70"/>
                      </a:cubicBezTo>
                      <a:cubicBezTo>
                        <a:pt x="32" y="72"/>
                        <a:pt x="28" y="71"/>
                        <a:pt x="24" y="72"/>
                      </a:cubicBezTo>
                      <a:cubicBezTo>
                        <a:pt x="20" y="72"/>
                        <a:pt x="17" y="77"/>
                        <a:pt x="17" y="72"/>
                      </a:cubicBezTo>
                      <a:cubicBezTo>
                        <a:pt x="17" y="68"/>
                        <a:pt x="16" y="66"/>
                        <a:pt x="13" y="62"/>
                      </a:cubicBezTo>
                      <a:cubicBezTo>
                        <a:pt x="10" y="58"/>
                        <a:pt x="6" y="54"/>
                        <a:pt x="7" y="49"/>
                      </a:cubicBezTo>
                      <a:cubicBezTo>
                        <a:pt x="7" y="44"/>
                        <a:pt x="7" y="42"/>
                        <a:pt x="8" y="41"/>
                      </a:cubicBezTo>
                      <a:cubicBezTo>
                        <a:pt x="9" y="39"/>
                        <a:pt x="9" y="36"/>
                        <a:pt x="5" y="29"/>
                      </a:cubicBezTo>
                      <a:cubicBezTo>
                        <a:pt x="2" y="23"/>
                        <a:pt x="0" y="9"/>
                        <a:pt x="1" y="6"/>
                      </a:cubicBezTo>
                      <a:cubicBezTo>
                        <a:pt x="2" y="3"/>
                        <a:pt x="8" y="0"/>
                        <a:pt x="10" y="2"/>
                      </a:cubicBezTo>
                      <a:cubicBezTo>
                        <a:pt x="13" y="5"/>
                        <a:pt x="18" y="10"/>
                        <a:pt x="1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18" name="Freeform 17"/>
                <p:cNvSpPr>
                  <a:spLocks/>
                </p:cNvSpPr>
                <p:nvPr/>
              </p:nvSpPr>
              <p:spPr bwMode="auto">
                <a:xfrm>
                  <a:off x="6433365" y="4787596"/>
                  <a:ext cx="810817" cy="621693"/>
                </a:xfrm>
                <a:custGeom>
                  <a:avLst/>
                  <a:gdLst>
                    <a:gd name="T0" fmla="*/ 168 w 170"/>
                    <a:gd name="T1" fmla="*/ 97 h 130"/>
                    <a:gd name="T2" fmla="*/ 133 w 170"/>
                    <a:gd name="T3" fmla="*/ 77 h 130"/>
                    <a:gd name="T4" fmla="*/ 129 w 170"/>
                    <a:gd name="T5" fmla="*/ 62 h 130"/>
                    <a:gd name="T6" fmla="*/ 120 w 170"/>
                    <a:gd name="T7" fmla="*/ 56 h 130"/>
                    <a:gd name="T8" fmla="*/ 96 w 170"/>
                    <a:gd name="T9" fmla="*/ 52 h 130"/>
                    <a:gd name="T10" fmla="*/ 85 w 170"/>
                    <a:gd name="T11" fmla="*/ 51 h 130"/>
                    <a:gd name="T12" fmla="*/ 79 w 170"/>
                    <a:gd name="T13" fmla="*/ 48 h 130"/>
                    <a:gd name="T14" fmla="*/ 72 w 170"/>
                    <a:gd name="T15" fmla="*/ 50 h 130"/>
                    <a:gd name="T16" fmla="*/ 66 w 170"/>
                    <a:gd name="T17" fmla="*/ 53 h 130"/>
                    <a:gd name="T18" fmla="*/ 63 w 170"/>
                    <a:gd name="T19" fmla="*/ 48 h 130"/>
                    <a:gd name="T20" fmla="*/ 51 w 170"/>
                    <a:gd name="T21" fmla="*/ 38 h 130"/>
                    <a:gd name="T22" fmla="*/ 44 w 170"/>
                    <a:gd name="T23" fmla="*/ 28 h 130"/>
                    <a:gd name="T24" fmla="*/ 40 w 170"/>
                    <a:gd name="T25" fmla="*/ 20 h 130"/>
                    <a:gd name="T26" fmla="*/ 35 w 170"/>
                    <a:gd name="T27" fmla="*/ 15 h 130"/>
                    <a:gd name="T28" fmla="*/ 32 w 170"/>
                    <a:gd name="T29" fmla="*/ 16 h 130"/>
                    <a:gd name="T30" fmla="*/ 27 w 170"/>
                    <a:gd name="T31" fmla="*/ 18 h 130"/>
                    <a:gd name="T32" fmla="*/ 24 w 170"/>
                    <a:gd name="T33" fmla="*/ 8 h 130"/>
                    <a:gd name="T34" fmla="*/ 20 w 170"/>
                    <a:gd name="T35" fmla="*/ 2 h 130"/>
                    <a:gd name="T36" fmla="*/ 18 w 170"/>
                    <a:gd name="T37" fmla="*/ 0 h 130"/>
                    <a:gd name="T38" fmla="*/ 8 w 170"/>
                    <a:gd name="T39" fmla="*/ 1 h 130"/>
                    <a:gd name="T40" fmla="*/ 3 w 170"/>
                    <a:gd name="T41" fmla="*/ 98 h 130"/>
                    <a:gd name="T42" fmla="*/ 3 w 170"/>
                    <a:gd name="T43" fmla="*/ 99 h 130"/>
                    <a:gd name="T44" fmla="*/ 0 w 170"/>
                    <a:gd name="T45" fmla="*/ 102 h 130"/>
                    <a:gd name="T46" fmla="*/ 1 w 170"/>
                    <a:gd name="T47" fmla="*/ 103 h 130"/>
                    <a:gd name="T48" fmla="*/ 5 w 170"/>
                    <a:gd name="T49" fmla="*/ 102 h 130"/>
                    <a:gd name="T50" fmla="*/ 14 w 170"/>
                    <a:gd name="T51" fmla="*/ 104 h 130"/>
                    <a:gd name="T52" fmla="*/ 32 w 170"/>
                    <a:gd name="T53" fmla="*/ 109 h 130"/>
                    <a:gd name="T54" fmla="*/ 41 w 170"/>
                    <a:gd name="T55" fmla="*/ 117 h 130"/>
                    <a:gd name="T56" fmla="*/ 49 w 170"/>
                    <a:gd name="T57" fmla="*/ 110 h 130"/>
                    <a:gd name="T58" fmla="*/ 56 w 170"/>
                    <a:gd name="T59" fmla="*/ 107 h 130"/>
                    <a:gd name="T60" fmla="*/ 64 w 170"/>
                    <a:gd name="T61" fmla="*/ 105 h 130"/>
                    <a:gd name="T62" fmla="*/ 68 w 170"/>
                    <a:gd name="T63" fmla="*/ 100 h 130"/>
                    <a:gd name="T64" fmla="*/ 70 w 170"/>
                    <a:gd name="T65" fmla="*/ 103 h 130"/>
                    <a:gd name="T66" fmla="*/ 64 w 170"/>
                    <a:gd name="T67" fmla="*/ 111 h 130"/>
                    <a:gd name="T68" fmla="*/ 69 w 170"/>
                    <a:gd name="T69" fmla="*/ 113 h 130"/>
                    <a:gd name="T70" fmla="*/ 76 w 170"/>
                    <a:gd name="T71" fmla="*/ 116 h 130"/>
                    <a:gd name="T72" fmla="*/ 86 w 170"/>
                    <a:gd name="T73" fmla="*/ 124 h 130"/>
                    <a:gd name="T74" fmla="*/ 94 w 170"/>
                    <a:gd name="T75" fmla="*/ 128 h 130"/>
                    <a:gd name="T76" fmla="*/ 98 w 170"/>
                    <a:gd name="T77" fmla="*/ 127 h 130"/>
                    <a:gd name="T78" fmla="*/ 97 w 170"/>
                    <a:gd name="T79" fmla="*/ 122 h 130"/>
                    <a:gd name="T80" fmla="*/ 104 w 170"/>
                    <a:gd name="T81" fmla="*/ 119 h 130"/>
                    <a:gd name="T82" fmla="*/ 112 w 170"/>
                    <a:gd name="T83" fmla="*/ 116 h 130"/>
                    <a:gd name="T84" fmla="*/ 122 w 170"/>
                    <a:gd name="T85" fmla="*/ 108 h 130"/>
                    <a:gd name="T86" fmla="*/ 134 w 170"/>
                    <a:gd name="T87" fmla="*/ 105 h 130"/>
                    <a:gd name="T88" fmla="*/ 151 w 170"/>
                    <a:gd name="T89" fmla="*/ 105 h 130"/>
                    <a:gd name="T90" fmla="*/ 163 w 170"/>
                    <a:gd name="T91" fmla="*/ 105 h 130"/>
                    <a:gd name="T92" fmla="*/ 168 w 170"/>
                    <a:gd name="T93" fmla="*/ 97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70" h="130">
                      <a:moveTo>
                        <a:pt x="168" y="97"/>
                      </a:moveTo>
                      <a:cubicBezTo>
                        <a:pt x="133" y="77"/>
                        <a:pt x="133" y="77"/>
                        <a:pt x="133" y="77"/>
                      </a:cubicBezTo>
                      <a:cubicBezTo>
                        <a:pt x="133" y="77"/>
                        <a:pt x="137" y="77"/>
                        <a:pt x="129" y="62"/>
                      </a:cubicBezTo>
                      <a:cubicBezTo>
                        <a:pt x="129" y="62"/>
                        <a:pt x="122" y="56"/>
                        <a:pt x="120" y="56"/>
                      </a:cubicBezTo>
                      <a:cubicBezTo>
                        <a:pt x="117" y="56"/>
                        <a:pt x="97" y="52"/>
                        <a:pt x="96" y="52"/>
                      </a:cubicBezTo>
                      <a:cubicBezTo>
                        <a:pt x="94" y="52"/>
                        <a:pt x="85" y="51"/>
                        <a:pt x="85" y="51"/>
                      </a:cubicBezTo>
                      <a:cubicBezTo>
                        <a:pt x="84" y="50"/>
                        <a:pt x="81" y="48"/>
                        <a:pt x="79" y="48"/>
                      </a:cubicBezTo>
                      <a:cubicBezTo>
                        <a:pt x="77" y="47"/>
                        <a:pt x="73" y="48"/>
                        <a:pt x="72" y="50"/>
                      </a:cubicBezTo>
                      <a:cubicBezTo>
                        <a:pt x="70" y="51"/>
                        <a:pt x="68" y="54"/>
                        <a:pt x="66" y="53"/>
                      </a:cubicBezTo>
                      <a:cubicBezTo>
                        <a:pt x="65" y="51"/>
                        <a:pt x="65" y="49"/>
                        <a:pt x="63" y="48"/>
                      </a:cubicBezTo>
                      <a:cubicBezTo>
                        <a:pt x="61" y="47"/>
                        <a:pt x="52" y="40"/>
                        <a:pt x="51" y="38"/>
                      </a:cubicBezTo>
                      <a:cubicBezTo>
                        <a:pt x="49" y="37"/>
                        <a:pt x="45" y="30"/>
                        <a:pt x="44" y="28"/>
                      </a:cubicBezTo>
                      <a:cubicBezTo>
                        <a:pt x="43" y="25"/>
                        <a:pt x="43" y="23"/>
                        <a:pt x="40" y="20"/>
                      </a:cubicBezTo>
                      <a:cubicBezTo>
                        <a:pt x="37" y="18"/>
                        <a:pt x="35" y="15"/>
                        <a:pt x="35" y="15"/>
                      </a:cubicBezTo>
                      <a:cubicBezTo>
                        <a:pt x="35" y="15"/>
                        <a:pt x="33" y="15"/>
                        <a:pt x="32" y="16"/>
                      </a:cubicBezTo>
                      <a:cubicBezTo>
                        <a:pt x="32" y="17"/>
                        <a:pt x="28" y="20"/>
                        <a:pt x="27" y="18"/>
                      </a:cubicBezTo>
                      <a:cubicBezTo>
                        <a:pt x="26" y="16"/>
                        <a:pt x="26" y="10"/>
                        <a:pt x="24" y="8"/>
                      </a:cubicBezTo>
                      <a:cubicBezTo>
                        <a:pt x="23" y="6"/>
                        <a:pt x="20" y="2"/>
                        <a:pt x="20" y="2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1" y="1"/>
                        <a:pt x="8" y="1"/>
                      </a:cubicBezTo>
                      <a:cubicBezTo>
                        <a:pt x="3" y="98"/>
                        <a:pt x="3" y="98"/>
                        <a:pt x="3" y="98"/>
                      </a:cubicBezTo>
                      <a:cubicBezTo>
                        <a:pt x="3" y="99"/>
                        <a:pt x="3" y="99"/>
                        <a:pt x="3" y="99"/>
                      </a:cubicBezTo>
                      <a:cubicBezTo>
                        <a:pt x="2" y="100"/>
                        <a:pt x="1" y="101"/>
                        <a:pt x="0" y="102"/>
                      </a:cubicBezTo>
                      <a:cubicBezTo>
                        <a:pt x="1" y="103"/>
                        <a:pt x="1" y="103"/>
                        <a:pt x="1" y="103"/>
                      </a:cubicBezTo>
                      <a:cubicBezTo>
                        <a:pt x="1" y="103"/>
                        <a:pt x="3" y="102"/>
                        <a:pt x="5" y="102"/>
                      </a:cubicBezTo>
                      <a:cubicBezTo>
                        <a:pt x="8" y="102"/>
                        <a:pt x="10" y="102"/>
                        <a:pt x="14" y="104"/>
                      </a:cubicBezTo>
                      <a:cubicBezTo>
                        <a:pt x="19" y="105"/>
                        <a:pt x="29" y="107"/>
                        <a:pt x="32" y="109"/>
                      </a:cubicBezTo>
                      <a:cubicBezTo>
                        <a:pt x="34" y="111"/>
                        <a:pt x="39" y="118"/>
                        <a:pt x="41" y="117"/>
                      </a:cubicBezTo>
                      <a:cubicBezTo>
                        <a:pt x="43" y="116"/>
                        <a:pt x="48" y="112"/>
                        <a:pt x="49" y="110"/>
                      </a:cubicBezTo>
                      <a:cubicBezTo>
                        <a:pt x="50" y="109"/>
                        <a:pt x="54" y="107"/>
                        <a:pt x="56" y="107"/>
                      </a:cubicBezTo>
                      <a:cubicBezTo>
                        <a:pt x="58" y="107"/>
                        <a:pt x="62" y="107"/>
                        <a:pt x="64" y="105"/>
                      </a:cubicBezTo>
                      <a:cubicBezTo>
                        <a:pt x="67" y="103"/>
                        <a:pt x="67" y="101"/>
                        <a:pt x="68" y="100"/>
                      </a:cubicBezTo>
                      <a:cubicBezTo>
                        <a:pt x="68" y="99"/>
                        <a:pt x="74" y="99"/>
                        <a:pt x="70" y="103"/>
                      </a:cubicBezTo>
                      <a:cubicBezTo>
                        <a:pt x="66" y="108"/>
                        <a:pt x="63" y="110"/>
                        <a:pt x="64" y="111"/>
                      </a:cubicBezTo>
                      <a:cubicBezTo>
                        <a:pt x="66" y="111"/>
                        <a:pt x="67" y="113"/>
                        <a:pt x="69" y="113"/>
                      </a:cubicBezTo>
                      <a:cubicBezTo>
                        <a:pt x="70" y="113"/>
                        <a:pt x="73" y="115"/>
                        <a:pt x="76" y="116"/>
                      </a:cubicBezTo>
                      <a:cubicBezTo>
                        <a:pt x="79" y="118"/>
                        <a:pt x="83" y="123"/>
                        <a:pt x="86" y="124"/>
                      </a:cubicBezTo>
                      <a:cubicBezTo>
                        <a:pt x="88" y="125"/>
                        <a:pt x="92" y="128"/>
                        <a:pt x="94" y="128"/>
                      </a:cubicBezTo>
                      <a:cubicBezTo>
                        <a:pt x="96" y="128"/>
                        <a:pt x="98" y="130"/>
                        <a:pt x="98" y="127"/>
                      </a:cubicBezTo>
                      <a:cubicBezTo>
                        <a:pt x="98" y="125"/>
                        <a:pt x="95" y="123"/>
                        <a:pt x="97" y="122"/>
                      </a:cubicBezTo>
                      <a:cubicBezTo>
                        <a:pt x="99" y="120"/>
                        <a:pt x="101" y="120"/>
                        <a:pt x="104" y="119"/>
                      </a:cubicBezTo>
                      <a:cubicBezTo>
                        <a:pt x="107" y="118"/>
                        <a:pt x="110" y="117"/>
                        <a:pt x="112" y="116"/>
                      </a:cubicBezTo>
                      <a:cubicBezTo>
                        <a:pt x="114" y="115"/>
                        <a:pt x="120" y="110"/>
                        <a:pt x="122" y="108"/>
                      </a:cubicBezTo>
                      <a:cubicBezTo>
                        <a:pt x="123" y="107"/>
                        <a:pt x="128" y="104"/>
                        <a:pt x="134" y="105"/>
                      </a:cubicBezTo>
                      <a:cubicBezTo>
                        <a:pt x="139" y="105"/>
                        <a:pt x="145" y="105"/>
                        <a:pt x="151" y="105"/>
                      </a:cubicBezTo>
                      <a:cubicBezTo>
                        <a:pt x="157" y="106"/>
                        <a:pt x="161" y="105"/>
                        <a:pt x="163" y="105"/>
                      </a:cubicBezTo>
                      <a:cubicBezTo>
                        <a:pt x="165" y="104"/>
                        <a:pt x="170" y="100"/>
                        <a:pt x="168" y="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6940" y="6488948"/>
              <a:ext cx="609600" cy="6096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403" y="7169198"/>
              <a:ext cx="609600" cy="609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3031" y="5733246"/>
              <a:ext cx="609600" cy="609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5479" y="7801679"/>
              <a:ext cx="609600" cy="6096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3994" y="8735233"/>
              <a:ext cx="609600" cy="6096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6324600" y="714788"/>
            <a:ext cx="5867400" cy="969924"/>
            <a:chOff x="6324600" y="633031"/>
            <a:chExt cx="5867400" cy="969924"/>
          </a:xfrm>
        </p:grpSpPr>
        <p:sp>
          <p:nvSpPr>
            <p:cNvPr id="20" name="TextBox 19"/>
            <p:cNvSpPr txBox="1"/>
            <p:nvPr/>
          </p:nvSpPr>
          <p:spPr>
            <a:xfrm>
              <a:off x="6324600" y="633031"/>
              <a:ext cx="586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Australia map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24600" y="1119330"/>
              <a:ext cx="52437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15084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891334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67584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43834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320084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7290689" y="228297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90690" y="194921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365363" y="194921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4" y="2162574"/>
            <a:ext cx="304800" cy="3048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290689" y="327103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90690" y="293727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65363" y="293727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290689" y="4259610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90690" y="3925847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65363" y="3925847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290689" y="524520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90690" y="491144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365363" y="4911440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4" y="3150631"/>
            <a:ext cx="304800" cy="3048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723" y="4139207"/>
            <a:ext cx="304800" cy="3048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723" y="51422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96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6" grpId="0" animBg="1"/>
      <p:bldP spid="39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8308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-2715" y="3633259"/>
            <a:ext cx="12194715" cy="3067578"/>
            <a:chOff x="1" y="3496539"/>
            <a:chExt cx="9143999" cy="2300171"/>
          </a:xfrm>
        </p:grpSpPr>
        <p:grpSp>
          <p:nvGrpSpPr>
            <p:cNvPr id="62" name="Group 61"/>
            <p:cNvGrpSpPr/>
            <p:nvPr/>
          </p:nvGrpSpPr>
          <p:grpSpPr>
            <a:xfrm>
              <a:off x="1" y="4920644"/>
              <a:ext cx="1641122" cy="876065"/>
              <a:chOff x="1706563" y="4518025"/>
              <a:chExt cx="2605088" cy="1390650"/>
            </a:xfrm>
          </p:grpSpPr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1706563" y="4518025"/>
                <a:ext cx="1303338" cy="1390650"/>
              </a:xfrm>
              <a:custGeom>
                <a:avLst/>
                <a:gdLst>
                  <a:gd name="T0" fmla="*/ 333 w 347"/>
                  <a:gd name="T1" fmla="*/ 29 h 370"/>
                  <a:gd name="T2" fmla="*/ 0 w 347"/>
                  <a:gd name="T3" fmla="*/ 370 h 370"/>
                  <a:gd name="T4" fmla="*/ 347 w 347"/>
                  <a:gd name="T5" fmla="*/ 370 h 370"/>
                  <a:gd name="T6" fmla="*/ 347 w 347"/>
                  <a:gd name="T7" fmla="*/ 0 h 370"/>
                  <a:gd name="T8" fmla="*/ 333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333" y="29"/>
                    </a:moveTo>
                    <a:cubicBezTo>
                      <a:pt x="242" y="286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13"/>
                      <a:pt x="333" y="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3009901" y="4518025"/>
                <a:ext cx="1301750" cy="1390650"/>
              </a:xfrm>
              <a:custGeom>
                <a:avLst/>
                <a:gdLst>
                  <a:gd name="T0" fmla="*/ 15 w 347"/>
                  <a:gd name="T1" fmla="*/ 29 h 370"/>
                  <a:gd name="T2" fmla="*/ 0 w 347"/>
                  <a:gd name="T3" fmla="*/ 0 h 370"/>
                  <a:gd name="T4" fmla="*/ 0 w 347"/>
                  <a:gd name="T5" fmla="*/ 370 h 370"/>
                  <a:gd name="T6" fmla="*/ 347 w 347"/>
                  <a:gd name="T7" fmla="*/ 370 h 370"/>
                  <a:gd name="T8" fmla="*/ 15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15" y="29"/>
                    </a:moveTo>
                    <a:cubicBezTo>
                      <a:pt x="9" y="13"/>
                      <a:pt x="3" y="0"/>
                      <a:pt x="0" y="0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370"/>
                      <a:pt x="105" y="286"/>
                      <a:pt x="15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830062" y="4202591"/>
              <a:ext cx="1644122" cy="1594118"/>
              <a:chOff x="3024188" y="3378200"/>
              <a:chExt cx="2609851" cy="2530475"/>
            </a:xfrm>
          </p:grpSpPr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3024188" y="3378200"/>
                <a:ext cx="1306513" cy="2530475"/>
              </a:xfrm>
              <a:custGeom>
                <a:avLst/>
                <a:gdLst>
                  <a:gd name="T0" fmla="*/ 334 w 348"/>
                  <a:gd name="T1" fmla="*/ 52 h 673"/>
                  <a:gd name="T2" fmla="*/ 0 w 348"/>
                  <a:gd name="T3" fmla="*/ 673 h 673"/>
                  <a:gd name="T4" fmla="*/ 348 w 348"/>
                  <a:gd name="T5" fmla="*/ 673 h 673"/>
                  <a:gd name="T6" fmla="*/ 348 w 348"/>
                  <a:gd name="T7" fmla="*/ 0 h 673"/>
                  <a:gd name="T8" fmla="*/ 334 w 348"/>
                  <a:gd name="T9" fmla="*/ 52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673">
                    <a:moveTo>
                      <a:pt x="334" y="52"/>
                    </a:moveTo>
                    <a:cubicBezTo>
                      <a:pt x="243" y="520"/>
                      <a:pt x="0" y="673"/>
                      <a:pt x="0" y="673"/>
                    </a:cubicBezTo>
                    <a:cubicBezTo>
                      <a:pt x="348" y="673"/>
                      <a:pt x="348" y="673"/>
                      <a:pt x="348" y="673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45" y="0"/>
                      <a:pt x="339" y="24"/>
                      <a:pt x="334" y="5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330701" y="3378200"/>
                <a:ext cx="1303338" cy="2530475"/>
              </a:xfrm>
              <a:custGeom>
                <a:avLst/>
                <a:gdLst>
                  <a:gd name="T0" fmla="*/ 14 w 347"/>
                  <a:gd name="T1" fmla="*/ 52 h 673"/>
                  <a:gd name="T2" fmla="*/ 0 w 347"/>
                  <a:gd name="T3" fmla="*/ 0 h 673"/>
                  <a:gd name="T4" fmla="*/ 0 w 347"/>
                  <a:gd name="T5" fmla="*/ 673 h 673"/>
                  <a:gd name="T6" fmla="*/ 347 w 347"/>
                  <a:gd name="T7" fmla="*/ 673 h 673"/>
                  <a:gd name="T8" fmla="*/ 14 w 347"/>
                  <a:gd name="T9" fmla="*/ 52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673">
                    <a:moveTo>
                      <a:pt x="14" y="52"/>
                    </a:moveTo>
                    <a:cubicBezTo>
                      <a:pt x="9" y="24"/>
                      <a:pt x="3" y="0"/>
                      <a:pt x="0" y="0"/>
                    </a:cubicBezTo>
                    <a:cubicBezTo>
                      <a:pt x="0" y="673"/>
                      <a:pt x="0" y="673"/>
                      <a:pt x="0" y="673"/>
                    </a:cubicBezTo>
                    <a:cubicBezTo>
                      <a:pt x="347" y="673"/>
                      <a:pt x="347" y="673"/>
                      <a:pt x="347" y="673"/>
                    </a:cubicBezTo>
                    <a:cubicBezTo>
                      <a:pt x="347" y="673"/>
                      <a:pt x="105" y="520"/>
                      <a:pt x="14" y="5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658123" y="3496539"/>
              <a:ext cx="1641122" cy="2300170"/>
              <a:chOff x="4338638" y="2257425"/>
              <a:chExt cx="2605088" cy="3651250"/>
            </a:xfrm>
          </p:grpSpPr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338638" y="2257425"/>
                <a:ext cx="1303338" cy="3651250"/>
              </a:xfrm>
              <a:custGeom>
                <a:avLst/>
                <a:gdLst>
                  <a:gd name="T0" fmla="*/ 333 w 347"/>
                  <a:gd name="T1" fmla="*/ 75 h 971"/>
                  <a:gd name="T2" fmla="*/ 0 w 347"/>
                  <a:gd name="T3" fmla="*/ 971 h 971"/>
                  <a:gd name="T4" fmla="*/ 347 w 347"/>
                  <a:gd name="T5" fmla="*/ 971 h 971"/>
                  <a:gd name="T6" fmla="*/ 347 w 347"/>
                  <a:gd name="T7" fmla="*/ 0 h 971"/>
                  <a:gd name="T8" fmla="*/ 333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333" y="75"/>
                    </a:moveTo>
                    <a:cubicBezTo>
                      <a:pt x="242" y="750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33"/>
                      <a:pt x="333" y="7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5641976" y="2257425"/>
                <a:ext cx="1301750" cy="3651250"/>
              </a:xfrm>
              <a:custGeom>
                <a:avLst/>
                <a:gdLst>
                  <a:gd name="T0" fmla="*/ 15 w 347"/>
                  <a:gd name="T1" fmla="*/ 75 h 971"/>
                  <a:gd name="T2" fmla="*/ 0 w 347"/>
                  <a:gd name="T3" fmla="*/ 0 h 971"/>
                  <a:gd name="T4" fmla="*/ 0 w 347"/>
                  <a:gd name="T5" fmla="*/ 971 h 971"/>
                  <a:gd name="T6" fmla="*/ 347 w 347"/>
                  <a:gd name="T7" fmla="*/ 971 h 971"/>
                  <a:gd name="T8" fmla="*/ 15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15" y="75"/>
                    </a:moveTo>
                    <a:cubicBezTo>
                      <a:pt x="9" y="33"/>
                      <a:pt x="3" y="0"/>
                      <a:pt x="0" y="0"/>
                    </a:cubicBezTo>
                    <a:cubicBezTo>
                      <a:pt x="0" y="971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971"/>
                      <a:pt x="105" y="750"/>
                      <a:pt x="15" y="7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2491185" y="4560618"/>
              <a:ext cx="1641122" cy="1236091"/>
              <a:chOff x="5661026" y="3946525"/>
              <a:chExt cx="2605088" cy="1962150"/>
            </a:xfrm>
          </p:grpSpPr>
          <p:sp>
            <p:nvSpPr>
              <p:cNvPr id="84" name="Freeform 11"/>
              <p:cNvSpPr>
                <a:spLocks/>
              </p:cNvSpPr>
              <p:nvPr/>
            </p:nvSpPr>
            <p:spPr bwMode="auto">
              <a:xfrm>
                <a:off x="5661026" y="3946525"/>
                <a:ext cx="1301750" cy="1962150"/>
              </a:xfrm>
              <a:custGeom>
                <a:avLst/>
                <a:gdLst>
                  <a:gd name="T0" fmla="*/ 333 w 347"/>
                  <a:gd name="T1" fmla="*/ 40 h 522"/>
                  <a:gd name="T2" fmla="*/ 0 w 347"/>
                  <a:gd name="T3" fmla="*/ 522 h 522"/>
                  <a:gd name="T4" fmla="*/ 347 w 347"/>
                  <a:gd name="T5" fmla="*/ 522 h 522"/>
                  <a:gd name="T6" fmla="*/ 347 w 347"/>
                  <a:gd name="T7" fmla="*/ 0 h 522"/>
                  <a:gd name="T8" fmla="*/ 333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333" y="40"/>
                    </a:moveTo>
                    <a:cubicBezTo>
                      <a:pt x="242" y="403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4" y="0"/>
                      <a:pt x="338" y="18"/>
                      <a:pt x="333" y="4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6962776" y="3946525"/>
                <a:ext cx="1303338" cy="1962150"/>
              </a:xfrm>
              <a:custGeom>
                <a:avLst/>
                <a:gdLst>
                  <a:gd name="T0" fmla="*/ 14 w 347"/>
                  <a:gd name="T1" fmla="*/ 40 h 522"/>
                  <a:gd name="T2" fmla="*/ 0 w 347"/>
                  <a:gd name="T3" fmla="*/ 0 h 522"/>
                  <a:gd name="T4" fmla="*/ 0 w 347"/>
                  <a:gd name="T5" fmla="*/ 522 h 522"/>
                  <a:gd name="T6" fmla="*/ 347 w 347"/>
                  <a:gd name="T7" fmla="*/ 522 h 522"/>
                  <a:gd name="T8" fmla="*/ 14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14" y="40"/>
                    </a:moveTo>
                    <a:cubicBezTo>
                      <a:pt x="9" y="18"/>
                      <a:pt x="3" y="0"/>
                      <a:pt x="0" y="0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522"/>
                      <a:pt x="105" y="403"/>
                      <a:pt x="14" y="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3316246" y="3922571"/>
              <a:ext cx="1644122" cy="1874138"/>
              <a:chOff x="6970713" y="2933700"/>
              <a:chExt cx="2609851" cy="2974975"/>
            </a:xfrm>
          </p:grpSpPr>
          <p:sp>
            <p:nvSpPr>
              <p:cNvPr id="82" name="Freeform 13"/>
              <p:cNvSpPr>
                <a:spLocks/>
              </p:cNvSpPr>
              <p:nvPr/>
            </p:nvSpPr>
            <p:spPr bwMode="auto">
              <a:xfrm>
                <a:off x="8277226" y="2933700"/>
                <a:ext cx="1303338" cy="2974975"/>
              </a:xfrm>
              <a:custGeom>
                <a:avLst/>
                <a:gdLst>
                  <a:gd name="T0" fmla="*/ 14 w 347"/>
                  <a:gd name="T1" fmla="*/ 62 h 791"/>
                  <a:gd name="T2" fmla="*/ 0 w 347"/>
                  <a:gd name="T3" fmla="*/ 0 h 791"/>
                  <a:gd name="T4" fmla="*/ 0 w 347"/>
                  <a:gd name="T5" fmla="*/ 791 h 791"/>
                  <a:gd name="T6" fmla="*/ 347 w 347"/>
                  <a:gd name="T7" fmla="*/ 791 h 791"/>
                  <a:gd name="T8" fmla="*/ 14 w 347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791">
                    <a:moveTo>
                      <a:pt x="14" y="62"/>
                    </a:moveTo>
                    <a:cubicBezTo>
                      <a:pt x="8" y="28"/>
                      <a:pt x="2" y="0"/>
                      <a:pt x="0" y="0"/>
                    </a:cubicBezTo>
                    <a:cubicBezTo>
                      <a:pt x="0" y="791"/>
                      <a:pt x="0" y="791"/>
                      <a:pt x="0" y="791"/>
                    </a:cubicBezTo>
                    <a:cubicBezTo>
                      <a:pt x="347" y="791"/>
                      <a:pt x="347" y="791"/>
                      <a:pt x="347" y="791"/>
                    </a:cubicBezTo>
                    <a:cubicBezTo>
                      <a:pt x="347" y="791"/>
                      <a:pt x="104" y="611"/>
                      <a:pt x="14" y="6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83" name="Freeform 14"/>
              <p:cNvSpPr>
                <a:spLocks/>
              </p:cNvSpPr>
              <p:nvPr/>
            </p:nvSpPr>
            <p:spPr bwMode="auto">
              <a:xfrm>
                <a:off x="6970713" y="2933700"/>
                <a:ext cx="1306513" cy="2974975"/>
              </a:xfrm>
              <a:custGeom>
                <a:avLst/>
                <a:gdLst>
                  <a:gd name="T0" fmla="*/ 333 w 348"/>
                  <a:gd name="T1" fmla="*/ 62 h 791"/>
                  <a:gd name="T2" fmla="*/ 0 w 348"/>
                  <a:gd name="T3" fmla="*/ 791 h 791"/>
                  <a:gd name="T4" fmla="*/ 348 w 348"/>
                  <a:gd name="T5" fmla="*/ 791 h 791"/>
                  <a:gd name="T6" fmla="*/ 348 w 348"/>
                  <a:gd name="T7" fmla="*/ 0 h 791"/>
                  <a:gd name="T8" fmla="*/ 333 w 348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791">
                    <a:moveTo>
                      <a:pt x="333" y="62"/>
                    </a:moveTo>
                    <a:cubicBezTo>
                      <a:pt x="242" y="611"/>
                      <a:pt x="0" y="791"/>
                      <a:pt x="0" y="791"/>
                    </a:cubicBezTo>
                    <a:cubicBezTo>
                      <a:pt x="348" y="791"/>
                      <a:pt x="348" y="791"/>
                      <a:pt x="348" y="791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45" y="0"/>
                      <a:pt x="339" y="28"/>
                      <a:pt x="333" y="6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4149308" y="5353677"/>
              <a:ext cx="1641122" cy="443033"/>
              <a:chOff x="8293101" y="5205412"/>
              <a:chExt cx="2605088" cy="703264"/>
            </a:xfrm>
          </p:grpSpPr>
          <p:sp>
            <p:nvSpPr>
              <p:cNvPr id="80" name="Freeform 15"/>
              <p:cNvSpPr>
                <a:spLocks/>
              </p:cNvSpPr>
              <p:nvPr/>
            </p:nvSpPr>
            <p:spPr bwMode="auto">
              <a:xfrm>
                <a:off x="8293101" y="5205412"/>
                <a:ext cx="1301750" cy="703263"/>
              </a:xfrm>
              <a:custGeom>
                <a:avLst/>
                <a:gdLst>
                  <a:gd name="T0" fmla="*/ 333 w 347"/>
                  <a:gd name="T1" fmla="*/ 14 h 187"/>
                  <a:gd name="T2" fmla="*/ 0 w 347"/>
                  <a:gd name="T3" fmla="*/ 187 h 187"/>
                  <a:gd name="T4" fmla="*/ 347 w 347"/>
                  <a:gd name="T5" fmla="*/ 187 h 187"/>
                  <a:gd name="T6" fmla="*/ 347 w 347"/>
                  <a:gd name="T7" fmla="*/ 0 h 187"/>
                  <a:gd name="T8" fmla="*/ 333 w 347"/>
                  <a:gd name="T9" fmla="*/ 1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187">
                    <a:moveTo>
                      <a:pt x="333" y="14"/>
                    </a:moveTo>
                    <a:cubicBezTo>
                      <a:pt x="242" y="144"/>
                      <a:pt x="0" y="187"/>
                      <a:pt x="0" y="187"/>
                    </a:cubicBezTo>
                    <a:cubicBezTo>
                      <a:pt x="347" y="187"/>
                      <a:pt x="347" y="187"/>
                      <a:pt x="347" y="187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4" y="0"/>
                      <a:pt x="338" y="6"/>
                      <a:pt x="333" y="1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81" name="Freeform 16"/>
              <p:cNvSpPr>
                <a:spLocks/>
              </p:cNvSpPr>
              <p:nvPr/>
            </p:nvSpPr>
            <p:spPr bwMode="auto">
              <a:xfrm>
                <a:off x="9594851" y="5205413"/>
                <a:ext cx="1303338" cy="703263"/>
              </a:xfrm>
              <a:custGeom>
                <a:avLst/>
                <a:gdLst>
                  <a:gd name="T0" fmla="*/ 14 w 347"/>
                  <a:gd name="T1" fmla="*/ 14 h 187"/>
                  <a:gd name="T2" fmla="*/ 0 w 347"/>
                  <a:gd name="T3" fmla="*/ 0 h 187"/>
                  <a:gd name="T4" fmla="*/ 0 w 347"/>
                  <a:gd name="T5" fmla="*/ 187 h 187"/>
                  <a:gd name="T6" fmla="*/ 347 w 347"/>
                  <a:gd name="T7" fmla="*/ 187 h 187"/>
                  <a:gd name="T8" fmla="*/ 14 w 347"/>
                  <a:gd name="T9" fmla="*/ 1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187">
                    <a:moveTo>
                      <a:pt x="14" y="14"/>
                    </a:moveTo>
                    <a:cubicBezTo>
                      <a:pt x="9" y="6"/>
                      <a:pt x="3" y="0"/>
                      <a:pt x="0" y="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347" y="187"/>
                      <a:pt x="347" y="187"/>
                      <a:pt x="347" y="187"/>
                    </a:cubicBezTo>
                    <a:cubicBezTo>
                      <a:pt x="347" y="187"/>
                      <a:pt x="105" y="144"/>
                      <a:pt x="14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011694" y="4920644"/>
              <a:ext cx="1641122" cy="876065"/>
              <a:chOff x="1706563" y="4518025"/>
              <a:chExt cx="2605088" cy="1390650"/>
            </a:xfrm>
          </p:grpSpPr>
          <p:sp>
            <p:nvSpPr>
              <p:cNvPr id="78" name="Freeform 5"/>
              <p:cNvSpPr>
                <a:spLocks/>
              </p:cNvSpPr>
              <p:nvPr/>
            </p:nvSpPr>
            <p:spPr bwMode="auto">
              <a:xfrm>
                <a:off x="1706563" y="4518025"/>
                <a:ext cx="1303338" cy="1390650"/>
              </a:xfrm>
              <a:custGeom>
                <a:avLst/>
                <a:gdLst>
                  <a:gd name="T0" fmla="*/ 333 w 347"/>
                  <a:gd name="T1" fmla="*/ 29 h 370"/>
                  <a:gd name="T2" fmla="*/ 0 w 347"/>
                  <a:gd name="T3" fmla="*/ 370 h 370"/>
                  <a:gd name="T4" fmla="*/ 347 w 347"/>
                  <a:gd name="T5" fmla="*/ 370 h 370"/>
                  <a:gd name="T6" fmla="*/ 347 w 347"/>
                  <a:gd name="T7" fmla="*/ 0 h 370"/>
                  <a:gd name="T8" fmla="*/ 333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333" y="29"/>
                    </a:moveTo>
                    <a:cubicBezTo>
                      <a:pt x="242" y="286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13"/>
                      <a:pt x="333" y="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9" name="Freeform 6"/>
              <p:cNvSpPr>
                <a:spLocks/>
              </p:cNvSpPr>
              <p:nvPr/>
            </p:nvSpPr>
            <p:spPr bwMode="auto">
              <a:xfrm>
                <a:off x="3009901" y="4518025"/>
                <a:ext cx="1301750" cy="1390650"/>
              </a:xfrm>
              <a:custGeom>
                <a:avLst/>
                <a:gdLst>
                  <a:gd name="T0" fmla="*/ 15 w 347"/>
                  <a:gd name="T1" fmla="*/ 29 h 370"/>
                  <a:gd name="T2" fmla="*/ 0 w 347"/>
                  <a:gd name="T3" fmla="*/ 0 h 370"/>
                  <a:gd name="T4" fmla="*/ 0 w 347"/>
                  <a:gd name="T5" fmla="*/ 370 h 370"/>
                  <a:gd name="T6" fmla="*/ 347 w 347"/>
                  <a:gd name="T7" fmla="*/ 370 h 370"/>
                  <a:gd name="T8" fmla="*/ 15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15" y="29"/>
                    </a:moveTo>
                    <a:cubicBezTo>
                      <a:pt x="9" y="13"/>
                      <a:pt x="3" y="0"/>
                      <a:pt x="0" y="0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370"/>
                      <a:pt x="105" y="286"/>
                      <a:pt x="15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5841756" y="3496539"/>
              <a:ext cx="1641122" cy="2300170"/>
              <a:chOff x="4338638" y="2257425"/>
              <a:chExt cx="2605088" cy="3651250"/>
            </a:xfrm>
          </p:grpSpPr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4338638" y="2257425"/>
                <a:ext cx="1303338" cy="3651250"/>
              </a:xfrm>
              <a:custGeom>
                <a:avLst/>
                <a:gdLst>
                  <a:gd name="T0" fmla="*/ 333 w 347"/>
                  <a:gd name="T1" fmla="*/ 75 h 971"/>
                  <a:gd name="T2" fmla="*/ 0 w 347"/>
                  <a:gd name="T3" fmla="*/ 971 h 971"/>
                  <a:gd name="T4" fmla="*/ 347 w 347"/>
                  <a:gd name="T5" fmla="*/ 971 h 971"/>
                  <a:gd name="T6" fmla="*/ 347 w 347"/>
                  <a:gd name="T7" fmla="*/ 0 h 971"/>
                  <a:gd name="T8" fmla="*/ 333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333" y="75"/>
                    </a:moveTo>
                    <a:cubicBezTo>
                      <a:pt x="242" y="750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33"/>
                      <a:pt x="333" y="75"/>
                    </a:cubicBezTo>
                    <a:close/>
                  </a:path>
                </a:pathLst>
              </a:custGeom>
              <a:solidFill>
                <a:schemeClr val="accent4"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7" name="Freeform 10"/>
              <p:cNvSpPr>
                <a:spLocks/>
              </p:cNvSpPr>
              <p:nvPr/>
            </p:nvSpPr>
            <p:spPr bwMode="auto">
              <a:xfrm>
                <a:off x="5641976" y="2257425"/>
                <a:ext cx="1301750" cy="3651250"/>
              </a:xfrm>
              <a:custGeom>
                <a:avLst/>
                <a:gdLst>
                  <a:gd name="T0" fmla="*/ 15 w 347"/>
                  <a:gd name="T1" fmla="*/ 75 h 971"/>
                  <a:gd name="T2" fmla="*/ 0 w 347"/>
                  <a:gd name="T3" fmla="*/ 0 h 971"/>
                  <a:gd name="T4" fmla="*/ 0 w 347"/>
                  <a:gd name="T5" fmla="*/ 971 h 971"/>
                  <a:gd name="T6" fmla="*/ 347 w 347"/>
                  <a:gd name="T7" fmla="*/ 971 h 971"/>
                  <a:gd name="T8" fmla="*/ 15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15" y="75"/>
                    </a:moveTo>
                    <a:cubicBezTo>
                      <a:pt x="9" y="33"/>
                      <a:pt x="3" y="0"/>
                      <a:pt x="0" y="0"/>
                    </a:cubicBezTo>
                    <a:cubicBezTo>
                      <a:pt x="0" y="971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971"/>
                      <a:pt x="105" y="750"/>
                      <a:pt x="15" y="7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6674818" y="4560618"/>
              <a:ext cx="1641122" cy="1236091"/>
              <a:chOff x="5661026" y="3946525"/>
              <a:chExt cx="2605088" cy="1962150"/>
            </a:xfrm>
          </p:grpSpPr>
          <p:sp>
            <p:nvSpPr>
              <p:cNvPr id="74" name="Freeform 11"/>
              <p:cNvSpPr>
                <a:spLocks/>
              </p:cNvSpPr>
              <p:nvPr/>
            </p:nvSpPr>
            <p:spPr bwMode="auto">
              <a:xfrm>
                <a:off x="5661026" y="3946525"/>
                <a:ext cx="1301750" cy="1962150"/>
              </a:xfrm>
              <a:custGeom>
                <a:avLst/>
                <a:gdLst>
                  <a:gd name="T0" fmla="*/ 333 w 347"/>
                  <a:gd name="T1" fmla="*/ 40 h 522"/>
                  <a:gd name="T2" fmla="*/ 0 w 347"/>
                  <a:gd name="T3" fmla="*/ 522 h 522"/>
                  <a:gd name="T4" fmla="*/ 347 w 347"/>
                  <a:gd name="T5" fmla="*/ 522 h 522"/>
                  <a:gd name="T6" fmla="*/ 347 w 347"/>
                  <a:gd name="T7" fmla="*/ 0 h 522"/>
                  <a:gd name="T8" fmla="*/ 333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333" y="40"/>
                    </a:moveTo>
                    <a:cubicBezTo>
                      <a:pt x="242" y="403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4" y="0"/>
                      <a:pt x="338" y="18"/>
                      <a:pt x="333" y="40"/>
                    </a:cubicBezTo>
                    <a:close/>
                  </a:path>
                </a:pathLst>
              </a:custGeom>
              <a:solidFill>
                <a:schemeClr val="accent3"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5" name="Freeform 12"/>
              <p:cNvSpPr>
                <a:spLocks/>
              </p:cNvSpPr>
              <p:nvPr/>
            </p:nvSpPr>
            <p:spPr bwMode="auto">
              <a:xfrm>
                <a:off x="6962776" y="3946525"/>
                <a:ext cx="1303338" cy="1962150"/>
              </a:xfrm>
              <a:custGeom>
                <a:avLst/>
                <a:gdLst>
                  <a:gd name="T0" fmla="*/ 14 w 347"/>
                  <a:gd name="T1" fmla="*/ 40 h 522"/>
                  <a:gd name="T2" fmla="*/ 0 w 347"/>
                  <a:gd name="T3" fmla="*/ 0 h 522"/>
                  <a:gd name="T4" fmla="*/ 0 w 347"/>
                  <a:gd name="T5" fmla="*/ 522 h 522"/>
                  <a:gd name="T6" fmla="*/ 347 w 347"/>
                  <a:gd name="T7" fmla="*/ 522 h 522"/>
                  <a:gd name="T8" fmla="*/ 14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14" y="40"/>
                    </a:moveTo>
                    <a:cubicBezTo>
                      <a:pt x="9" y="18"/>
                      <a:pt x="3" y="0"/>
                      <a:pt x="0" y="0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522"/>
                      <a:pt x="105" y="403"/>
                      <a:pt x="14" y="4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7499878" y="3922571"/>
              <a:ext cx="1644122" cy="1874138"/>
              <a:chOff x="6970713" y="2933700"/>
              <a:chExt cx="2609851" cy="2974975"/>
            </a:xfrm>
          </p:grpSpPr>
          <p:sp>
            <p:nvSpPr>
              <p:cNvPr id="72" name="Freeform 13"/>
              <p:cNvSpPr>
                <a:spLocks/>
              </p:cNvSpPr>
              <p:nvPr/>
            </p:nvSpPr>
            <p:spPr bwMode="auto">
              <a:xfrm>
                <a:off x="8277226" y="2933700"/>
                <a:ext cx="1303338" cy="2974975"/>
              </a:xfrm>
              <a:custGeom>
                <a:avLst/>
                <a:gdLst>
                  <a:gd name="T0" fmla="*/ 14 w 347"/>
                  <a:gd name="T1" fmla="*/ 62 h 791"/>
                  <a:gd name="T2" fmla="*/ 0 w 347"/>
                  <a:gd name="T3" fmla="*/ 0 h 791"/>
                  <a:gd name="T4" fmla="*/ 0 w 347"/>
                  <a:gd name="T5" fmla="*/ 791 h 791"/>
                  <a:gd name="T6" fmla="*/ 347 w 347"/>
                  <a:gd name="T7" fmla="*/ 791 h 791"/>
                  <a:gd name="T8" fmla="*/ 14 w 347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791">
                    <a:moveTo>
                      <a:pt x="14" y="62"/>
                    </a:moveTo>
                    <a:cubicBezTo>
                      <a:pt x="8" y="28"/>
                      <a:pt x="2" y="0"/>
                      <a:pt x="0" y="0"/>
                    </a:cubicBezTo>
                    <a:cubicBezTo>
                      <a:pt x="0" y="791"/>
                      <a:pt x="0" y="791"/>
                      <a:pt x="0" y="791"/>
                    </a:cubicBezTo>
                    <a:cubicBezTo>
                      <a:pt x="347" y="791"/>
                      <a:pt x="347" y="791"/>
                      <a:pt x="347" y="791"/>
                    </a:cubicBezTo>
                    <a:cubicBezTo>
                      <a:pt x="347" y="791"/>
                      <a:pt x="104" y="611"/>
                      <a:pt x="14" y="6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3" name="Freeform 14"/>
              <p:cNvSpPr>
                <a:spLocks/>
              </p:cNvSpPr>
              <p:nvPr/>
            </p:nvSpPr>
            <p:spPr bwMode="auto">
              <a:xfrm>
                <a:off x="6970713" y="2933700"/>
                <a:ext cx="1306513" cy="2974975"/>
              </a:xfrm>
              <a:custGeom>
                <a:avLst/>
                <a:gdLst>
                  <a:gd name="T0" fmla="*/ 333 w 348"/>
                  <a:gd name="T1" fmla="*/ 62 h 791"/>
                  <a:gd name="T2" fmla="*/ 0 w 348"/>
                  <a:gd name="T3" fmla="*/ 791 h 791"/>
                  <a:gd name="T4" fmla="*/ 348 w 348"/>
                  <a:gd name="T5" fmla="*/ 791 h 791"/>
                  <a:gd name="T6" fmla="*/ 348 w 348"/>
                  <a:gd name="T7" fmla="*/ 0 h 791"/>
                  <a:gd name="T8" fmla="*/ 333 w 348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791">
                    <a:moveTo>
                      <a:pt x="333" y="62"/>
                    </a:moveTo>
                    <a:cubicBezTo>
                      <a:pt x="242" y="611"/>
                      <a:pt x="0" y="791"/>
                      <a:pt x="0" y="791"/>
                    </a:cubicBezTo>
                    <a:cubicBezTo>
                      <a:pt x="348" y="791"/>
                      <a:pt x="348" y="791"/>
                      <a:pt x="348" y="791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45" y="0"/>
                      <a:pt x="339" y="28"/>
                      <a:pt x="333" y="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92" name="Rectangle 91"/>
          <p:cNvSpPr/>
          <p:nvPr/>
        </p:nvSpPr>
        <p:spPr>
          <a:xfrm>
            <a:off x="1932361" y="4290813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70%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37493" y="5260868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40%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037262" y="3369608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90%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146925" y="4775347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50%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248534" y="3924428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80%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358248" y="5832995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7498852" y="5260868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40%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8606014" y="3369608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90%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9734272" y="4816831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50%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0844494" y="3970614"/>
            <a:ext cx="5780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80%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397059" y="241535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397060" y="208159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471733" y="208159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3" y="2292979"/>
            <a:ext cx="304800" cy="304800"/>
          </a:xfrm>
          <a:prstGeom prst="rect">
            <a:avLst/>
          </a:prstGeom>
        </p:spPr>
      </p:pic>
      <p:sp>
        <p:nvSpPr>
          <p:cNvPr id="106" name="Rectangle 105"/>
          <p:cNvSpPr/>
          <p:nvPr/>
        </p:nvSpPr>
        <p:spPr>
          <a:xfrm>
            <a:off x="7302880" y="241535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302881" y="208159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6377554" y="2081594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914" y="229297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397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8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054562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hart 11"/>
          <p:cNvGraphicFramePr/>
          <p:nvPr>
            <p:extLst/>
          </p:nvPr>
        </p:nvGraphicFramePr>
        <p:xfrm>
          <a:off x="623668" y="2239307"/>
          <a:ext cx="5294344" cy="3422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587219" y="2772929"/>
            <a:ext cx="57995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bibendum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tortor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non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justo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gravida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Cum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sociis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natoque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penatibus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magnis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dis parturient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montes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nascetur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ridiculus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mus.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pulvinar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rutrum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587219" y="3973257"/>
            <a:ext cx="57995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bibendum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tortor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non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justo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gravida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Cum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sociis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natoque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penatibus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magnis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dis parturient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montes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nascetur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ridiculus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mus.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pulvinar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rutrum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20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19148" y="619330"/>
            <a:ext cx="5329203" cy="5619340"/>
            <a:chOff x="1105408" y="2507204"/>
            <a:chExt cx="3346263" cy="3528443"/>
          </a:xfrm>
        </p:grpSpPr>
        <p:grpSp>
          <p:nvGrpSpPr>
            <p:cNvPr id="13" name="Group 12"/>
            <p:cNvGrpSpPr/>
            <p:nvPr/>
          </p:nvGrpSpPr>
          <p:grpSpPr>
            <a:xfrm>
              <a:off x="3396777" y="2889669"/>
              <a:ext cx="1054894" cy="2466526"/>
              <a:chOff x="7806032" y="1207488"/>
              <a:chExt cx="1406525" cy="3910013"/>
            </a:xfrm>
          </p:grpSpPr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 flipH="1">
                <a:off x="8509295" y="1450376"/>
                <a:ext cx="703262" cy="3667125"/>
              </a:xfrm>
              <a:custGeom>
                <a:avLst/>
                <a:gdLst>
                  <a:gd name="T0" fmla="*/ 0 w 443"/>
                  <a:gd name="T1" fmla="*/ 0 h 2310"/>
                  <a:gd name="T2" fmla="*/ 0 w 443"/>
                  <a:gd name="T3" fmla="*/ 2152 h 2310"/>
                  <a:gd name="T4" fmla="*/ 443 w 443"/>
                  <a:gd name="T5" fmla="*/ 2310 h 2310"/>
                  <a:gd name="T6" fmla="*/ 443 w 443"/>
                  <a:gd name="T7" fmla="*/ 158 h 2310"/>
                  <a:gd name="T8" fmla="*/ 0 w 443"/>
                  <a:gd name="T9" fmla="*/ 0 h 2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2310">
                    <a:moveTo>
                      <a:pt x="0" y="0"/>
                    </a:moveTo>
                    <a:lnTo>
                      <a:pt x="0" y="2152"/>
                    </a:lnTo>
                    <a:lnTo>
                      <a:pt x="443" y="2310"/>
                    </a:lnTo>
                    <a:lnTo>
                      <a:pt x="443" y="1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 flipH="1">
                <a:off x="7806033" y="1450376"/>
                <a:ext cx="703262" cy="3667125"/>
              </a:xfrm>
              <a:custGeom>
                <a:avLst/>
                <a:gdLst>
                  <a:gd name="T0" fmla="*/ 0 w 443"/>
                  <a:gd name="T1" fmla="*/ 158 h 2310"/>
                  <a:gd name="T2" fmla="*/ 0 w 443"/>
                  <a:gd name="T3" fmla="*/ 2310 h 2310"/>
                  <a:gd name="T4" fmla="*/ 443 w 443"/>
                  <a:gd name="T5" fmla="*/ 2152 h 2310"/>
                  <a:gd name="T6" fmla="*/ 443 w 443"/>
                  <a:gd name="T7" fmla="*/ 0 h 2310"/>
                  <a:gd name="T8" fmla="*/ 0 w 443"/>
                  <a:gd name="T9" fmla="*/ 158 h 2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2310">
                    <a:moveTo>
                      <a:pt x="0" y="158"/>
                    </a:moveTo>
                    <a:lnTo>
                      <a:pt x="0" y="2310"/>
                    </a:lnTo>
                    <a:lnTo>
                      <a:pt x="443" y="2152"/>
                    </a:lnTo>
                    <a:lnTo>
                      <a:pt x="443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33"/>
              <p:cNvSpPr>
                <a:spLocks/>
              </p:cNvSpPr>
              <p:nvPr/>
            </p:nvSpPr>
            <p:spPr bwMode="auto">
              <a:xfrm flipH="1">
                <a:off x="7806032" y="1207488"/>
                <a:ext cx="1406525" cy="503238"/>
              </a:xfrm>
              <a:custGeom>
                <a:avLst/>
                <a:gdLst>
                  <a:gd name="T0" fmla="*/ 443 w 886"/>
                  <a:gd name="T1" fmla="*/ 0 h 317"/>
                  <a:gd name="T2" fmla="*/ 0 w 886"/>
                  <a:gd name="T3" fmla="*/ 159 h 317"/>
                  <a:gd name="T4" fmla="*/ 443 w 886"/>
                  <a:gd name="T5" fmla="*/ 317 h 317"/>
                  <a:gd name="T6" fmla="*/ 886 w 886"/>
                  <a:gd name="T7" fmla="*/ 159 h 317"/>
                  <a:gd name="T8" fmla="*/ 443 w 886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6" h="317">
                    <a:moveTo>
                      <a:pt x="443" y="0"/>
                    </a:moveTo>
                    <a:lnTo>
                      <a:pt x="0" y="159"/>
                    </a:lnTo>
                    <a:lnTo>
                      <a:pt x="443" y="317"/>
                    </a:lnTo>
                    <a:lnTo>
                      <a:pt x="886" y="159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627709" y="3544858"/>
              <a:ext cx="1054894" cy="2035969"/>
              <a:chOff x="6070894" y="2990251"/>
              <a:chExt cx="1406525" cy="2714625"/>
            </a:xfrm>
          </p:grpSpPr>
          <p:sp>
            <p:nvSpPr>
              <p:cNvPr id="27" name="Freeform 19"/>
              <p:cNvSpPr>
                <a:spLocks/>
              </p:cNvSpPr>
              <p:nvPr/>
            </p:nvSpPr>
            <p:spPr bwMode="auto">
              <a:xfrm flipH="1">
                <a:off x="6070894" y="3242663"/>
                <a:ext cx="703262" cy="2462213"/>
              </a:xfrm>
              <a:custGeom>
                <a:avLst/>
                <a:gdLst>
                  <a:gd name="T0" fmla="*/ 0 w 443"/>
                  <a:gd name="T1" fmla="*/ 160 h 1551"/>
                  <a:gd name="T2" fmla="*/ 0 w 443"/>
                  <a:gd name="T3" fmla="*/ 1551 h 1551"/>
                  <a:gd name="T4" fmla="*/ 443 w 443"/>
                  <a:gd name="T5" fmla="*/ 1392 h 1551"/>
                  <a:gd name="T6" fmla="*/ 443 w 443"/>
                  <a:gd name="T7" fmla="*/ 0 h 1551"/>
                  <a:gd name="T8" fmla="*/ 0 w 443"/>
                  <a:gd name="T9" fmla="*/ 160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1551">
                    <a:moveTo>
                      <a:pt x="0" y="160"/>
                    </a:moveTo>
                    <a:lnTo>
                      <a:pt x="0" y="1551"/>
                    </a:lnTo>
                    <a:lnTo>
                      <a:pt x="443" y="1392"/>
                    </a:lnTo>
                    <a:lnTo>
                      <a:pt x="443" y="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 flipH="1">
                <a:off x="6070894" y="2990251"/>
                <a:ext cx="1406525" cy="506413"/>
              </a:xfrm>
              <a:custGeom>
                <a:avLst/>
                <a:gdLst>
                  <a:gd name="T0" fmla="*/ 443 w 886"/>
                  <a:gd name="T1" fmla="*/ 0 h 319"/>
                  <a:gd name="T2" fmla="*/ 0 w 886"/>
                  <a:gd name="T3" fmla="*/ 159 h 319"/>
                  <a:gd name="T4" fmla="*/ 443 w 886"/>
                  <a:gd name="T5" fmla="*/ 319 h 319"/>
                  <a:gd name="T6" fmla="*/ 886 w 886"/>
                  <a:gd name="T7" fmla="*/ 159 h 319"/>
                  <a:gd name="T8" fmla="*/ 443 w 886"/>
                  <a:gd name="T9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6" h="319">
                    <a:moveTo>
                      <a:pt x="443" y="0"/>
                    </a:moveTo>
                    <a:lnTo>
                      <a:pt x="0" y="159"/>
                    </a:lnTo>
                    <a:lnTo>
                      <a:pt x="443" y="319"/>
                    </a:lnTo>
                    <a:lnTo>
                      <a:pt x="886" y="159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 flipH="1">
                <a:off x="6774157" y="3242663"/>
                <a:ext cx="703262" cy="2459038"/>
              </a:xfrm>
              <a:custGeom>
                <a:avLst/>
                <a:gdLst>
                  <a:gd name="T0" fmla="*/ 0 w 443"/>
                  <a:gd name="T1" fmla="*/ 0 h 1549"/>
                  <a:gd name="T2" fmla="*/ 0 w 443"/>
                  <a:gd name="T3" fmla="*/ 1386 h 1549"/>
                  <a:gd name="T4" fmla="*/ 443 w 443"/>
                  <a:gd name="T5" fmla="*/ 1549 h 1549"/>
                  <a:gd name="T6" fmla="*/ 443 w 443"/>
                  <a:gd name="T7" fmla="*/ 158 h 1549"/>
                  <a:gd name="T8" fmla="*/ 0 w 443"/>
                  <a:gd name="T9" fmla="*/ 0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1549">
                    <a:moveTo>
                      <a:pt x="0" y="0"/>
                    </a:moveTo>
                    <a:lnTo>
                      <a:pt x="0" y="1386"/>
                    </a:lnTo>
                    <a:lnTo>
                      <a:pt x="443" y="1549"/>
                    </a:lnTo>
                    <a:lnTo>
                      <a:pt x="443" y="1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866535" y="4140621"/>
              <a:ext cx="1062038" cy="1662113"/>
              <a:chOff x="4765969" y="2684393"/>
              <a:chExt cx="1416050" cy="2216150"/>
            </a:xfrm>
          </p:grpSpPr>
          <p:sp>
            <p:nvSpPr>
              <p:cNvPr id="24" name="Freeform 13"/>
              <p:cNvSpPr>
                <a:spLocks/>
              </p:cNvSpPr>
              <p:nvPr/>
            </p:nvSpPr>
            <p:spPr bwMode="auto">
              <a:xfrm flipH="1">
                <a:off x="4775494" y="2684393"/>
                <a:ext cx="1406525" cy="504825"/>
              </a:xfrm>
              <a:custGeom>
                <a:avLst/>
                <a:gdLst>
                  <a:gd name="T0" fmla="*/ 443 w 886"/>
                  <a:gd name="T1" fmla="*/ 0 h 318"/>
                  <a:gd name="T2" fmla="*/ 0 w 886"/>
                  <a:gd name="T3" fmla="*/ 160 h 318"/>
                  <a:gd name="T4" fmla="*/ 443 w 886"/>
                  <a:gd name="T5" fmla="*/ 318 h 318"/>
                  <a:gd name="T6" fmla="*/ 886 w 886"/>
                  <a:gd name="T7" fmla="*/ 160 h 318"/>
                  <a:gd name="T8" fmla="*/ 443 w 886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6" h="318">
                    <a:moveTo>
                      <a:pt x="443" y="0"/>
                    </a:moveTo>
                    <a:lnTo>
                      <a:pt x="0" y="160"/>
                    </a:lnTo>
                    <a:lnTo>
                      <a:pt x="443" y="318"/>
                    </a:lnTo>
                    <a:lnTo>
                      <a:pt x="886" y="160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 flipH="1">
                <a:off x="5469232" y="2928868"/>
                <a:ext cx="703262" cy="1971675"/>
              </a:xfrm>
              <a:custGeom>
                <a:avLst/>
                <a:gdLst>
                  <a:gd name="T0" fmla="*/ 0 w 443"/>
                  <a:gd name="T1" fmla="*/ 0 h 1242"/>
                  <a:gd name="T2" fmla="*/ 0 w 443"/>
                  <a:gd name="T3" fmla="*/ 1083 h 1242"/>
                  <a:gd name="T4" fmla="*/ 443 w 443"/>
                  <a:gd name="T5" fmla="*/ 1242 h 1242"/>
                  <a:gd name="T6" fmla="*/ 443 w 443"/>
                  <a:gd name="T7" fmla="*/ 158 h 1242"/>
                  <a:gd name="T8" fmla="*/ 0 w 443"/>
                  <a:gd name="T9" fmla="*/ 0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1242">
                    <a:moveTo>
                      <a:pt x="0" y="0"/>
                    </a:moveTo>
                    <a:lnTo>
                      <a:pt x="0" y="1083"/>
                    </a:lnTo>
                    <a:lnTo>
                      <a:pt x="443" y="1242"/>
                    </a:lnTo>
                    <a:lnTo>
                      <a:pt x="443" y="1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 flipH="1">
                <a:off x="4765969" y="2928868"/>
                <a:ext cx="703262" cy="1971675"/>
              </a:xfrm>
              <a:custGeom>
                <a:avLst/>
                <a:gdLst>
                  <a:gd name="T0" fmla="*/ 0 w 443"/>
                  <a:gd name="T1" fmla="*/ 158 h 1242"/>
                  <a:gd name="T2" fmla="*/ 0 w 443"/>
                  <a:gd name="T3" fmla="*/ 1242 h 1242"/>
                  <a:gd name="T4" fmla="*/ 443 w 443"/>
                  <a:gd name="T5" fmla="*/ 1077 h 1242"/>
                  <a:gd name="T6" fmla="*/ 443 w 443"/>
                  <a:gd name="T7" fmla="*/ 0 h 1242"/>
                  <a:gd name="T8" fmla="*/ 0 w 443"/>
                  <a:gd name="T9" fmla="*/ 158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1242">
                    <a:moveTo>
                      <a:pt x="0" y="158"/>
                    </a:moveTo>
                    <a:lnTo>
                      <a:pt x="0" y="1242"/>
                    </a:lnTo>
                    <a:lnTo>
                      <a:pt x="443" y="1077"/>
                    </a:lnTo>
                    <a:lnTo>
                      <a:pt x="443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105408" y="4699616"/>
              <a:ext cx="1054894" cy="1336031"/>
              <a:chOff x="329705" y="4147794"/>
              <a:chExt cx="1406525" cy="1781375"/>
            </a:xfrm>
          </p:grpSpPr>
          <p:sp>
            <p:nvSpPr>
              <p:cNvPr id="21" name="Freeform 35"/>
              <p:cNvSpPr>
                <a:spLocks/>
              </p:cNvSpPr>
              <p:nvPr/>
            </p:nvSpPr>
            <p:spPr bwMode="auto">
              <a:xfrm flipH="1">
                <a:off x="329705" y="4147794"/>
                <a:ext cx="1406525" cy="597550"/>
              </a:xfrm>
              <a:custGeom>
                <a:avLst/>
                <a:gdLst>
                  <a:gd name="T0" fmla="*/ 443 w 886"/>
                  <a:gd name="T1" fmla="*/ 0 h 318"/>
                  <a:gd name="T2" fmla="*/ 0 w 886"/>
                  <a:gd name="T3" fmla="*/ 159 h 318"/>
                  <a:gd name="T4" fmla="*/ 443 w 886"/>
                  <a:gd name="T5" fmla="*/ 318 h 318"/>
                  <a:gd name="T6" fmla="*/ 886 w 886"/>
                  <a:gd name="T7" fmla="*/ 159 h 318"/>
                  <a:gd name="T8" fmla="*/ 443 w 886"/>
                  <a:gd name="T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6" h="318">
                    <a:moveTo>
                      <a:pt x="443" y="0"/>
                    </a:moveTo>
                    <a:lnTo>
                      <a:pt x="0" y="159"/>
                    </a:lnTo>
                    <a:lnTo>
                      <a:pt x="443" y="318"/>
                    </a:lnTo>
                    <a:lnTo>
                      <a:pt x="886" y="159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auto">
              <a:xfrm flipH="1">
                <a:off x="1032968" y="4444690"/>
                <a:ext cx="703262" cy="1484479"/>
              </a:xfrm>
              <a:custGeom>
                <a:avLst/>
                <a:gdLst>
                  <a:gd name="T0" fmla="*/ 0 w 443"/>
                  <a:gd name="T1" fmla="*/ 0 h 790"/>
                  <a:gd name="T2" fmla="*/ 0 w 443"/>
                  <a:gd name="T3" fmla="*/ 630 h 790"/>
                  <a:gd name="T4" fmla="*/ 443 w 443"/>
                  <a:gd name="T5" fmla="*/ 790 h 790"/>
                  <a:gd name="T6" fmla="*/ 443 w 443"/>
                  <a:gd name="T7" fmla="*/ 160 h 790"/>
                  <a:gd name="T8" fmla="*/ 0 w 443"/>
                  <a:gd name="T9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790">
                    <a:moveTo>
                      <a:pt x="0" y="0"/>
                    </a:moveTo>
                    <a:lnTo>
                      <a:pt x="0" y="630"/>
                    </a:lnTo>
                    <a:lnTo>
                      <a:pt x="443" y="790"/>
                    </a:lnTo>
                    <a:lnTo>
                      <a:pt x="443" y="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 dirty="0"/>
              </a:p>
            </p:txBody>
          </p:sp>
          <p:sp>
            <p:nvSpPr>
              <p:cNvPr id="23" name="Freeform 39"/>
              <p:cNvSpPr>
                <a:spLocks/>
              </p:cNvSpPr>
              <p:nvPr/>
            </p:nvSpPr>
            <p:spPr bwMode="auto">
              <a:xfrm flipH="1">
                <a:off x="329706" y="4444690"/>
                <a:ext cx="703262" cy="1484479"/>
              </a:xfrm>
              <a:custGeom>
                <a:avLst/>
                <a:gdLst>
                  <a:gd name="T0" fmla="*/ 0 w 443"/>
                  <a:gd name="T1" fmla="*/ 160 h 790"/>
                  <a:gd name="T2" fmla="*/ 0 w 443"/>
                  <a:gd name="T3" fmla="*/ 790 h 790"/>
                  <a:gd name="T4" fmla="*/ 443 w 443"/>
                  <a:gd name="T5" fmla="*/ 630 h 790"/>
                  <a:gd name="T6" fmla="*/ 443 w 443"/>
                  <a:gd name="T7" fmla="*/ 0 h 790"/>
                  <a:gd name="T8" fmla="*/ 0 w 443"/>
                  <a:gd name="T9" fmla="*/ 16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790">
                    <a:moveTo>
                      <a:pt x="0" y="160"/>
                    </a:moveTo>
                    <a:lnTo>
                      <a:pt x="0" y="790"/>
                    </a:lnTo>
                    <a:lnTo>
                      <a:pt x="443" y="630"/>
                    </a:lnTo>
                    <a:lnTo>
                      <a:pt x="443" y="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190545" y="4377245"/>
              <a:ext cx="912129" cy="695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6600" b="1" dirty="0">
                  <a:solidFill>
                    <a:schemeClr val="tx2"/>
                  </a:solidFill>
                  <a:latin typeface="Bebas Neue" panose="020B0606020202050201" pitchFamily="34" charset="0"/>
                </a:rPr>
                <a:t>10%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05803" y="3763326"/>
              <a:ext cx="912129" cy="695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6600" b="1" dirty="0">
                  <a:solidFill>
                    <a:schemeClr val="tx2"/>
                  </a:solidFill>
                  <a:latin typeface="Bebas Neue" panose="020B0606020202050201" pitchFamily="34" charset="0"/>
                </a:rPr>
                <a:t>25%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84693" y="3191826"/>
              <a:ext cx="912129" cy="695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6600" b="1" dirty="0">
                  <a:solidFill>
                    <a:schemeClr val="tx2"/>
                  </a:solidFill>
                  <a:latin typeface="Bebas Neue" panose="020B0606020202050201" pitchFamily="34" charset="0"/>
                </a:rPr>
                <a:t>30%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56513" y="2507204"/>
              <a:ext cx="912129" cy="695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6600" b="1" dirty="0">
                  <a:solidFill>
                    <a:schemeClr val="tx2"/>
                  </a:solidFill>
                  <a:latin typeface="Bebas Neue" panose="020B0606020202050201" pitchFamily="34" charset="0"/>
                </a:rPr>
                <a:t>35%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7047806" y="236279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47807" y="202903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122480" y="202903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1" y="2242390"/>
            <a:ext cx="304800" cy="3048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7047806" y="3350850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47807" y="3017087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122480" y="3017087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047806" y="4339426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47807" y="4005663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122480" y="4005663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047806" y="5325019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47807" y="4991256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122480" y="4991256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1" y="3230447"/>
            <a:ext cx="304800" cy="3048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840" y="4219023"/>
            <a:ext cx="304800" cy="3048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840" y="5222088"/>
            <a:ext cx="304800" cy="304800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6142402" y="690930"/>
            <a:ext cx="5867400" cy="969924"/>
            <a:chOff x="6324600" y="633031"/>
            <a:chExt cx="5867400" cy="969924"/>
          </a:xfrm>
        </p:grpSpPr>
        <p:sp>
          <p:nvSpPr>
            <p:cNvPr id="50" name="TextBox 49"/>
            <p:cNvSpPr txBox="1"/>
            <p:nvPr/>
          </p:nvSpPr>
          <p:spPr>
            <a:xfrm>
              <a:off x="6324600" y="633031"/>
              <a:ext cx="586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324600" y="1119330"/>
              <a:ext cx="52437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415084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891334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67584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843834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320084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897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9" grpId="0" animBg="1"/>
      <p:bldP spid="42" grpId="0" animBg="1"/>
      <p:bldP spid="4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83087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hart 11"/>
          <p:cNvGraphicFramePr/>
          <p:nvPr>
            <p:extLst/>
          </p:nvPr>
        </p:nvGraphicFramePr>
        <p:xfrm>
          <a:off x="2167257" y="1883887"/>
          <a:ext cx="7610320" cy="3090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1598577" y="545900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8578" y="512524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73251" y="5125240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22" y="5338600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268069" y="5459003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68070" y="5125240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342743" y="5125240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14" y="5338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24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1843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hart 11"/>
          <p:cNvGraphicFramePr/>
          <p:nvPr>
            <p:extLst/>
          </p:nvPr>
        </p:nvGraphicFramePr>
        <p:xfrm>
          <a:off x="-204543" y="99579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7984646" y="1749985"/>
            <a:ext cx="3372891" cy="986257"/>
            <a:chOff x="523016" y="1566211"/>
            <a:chExt cx="3372891" cy="986257"/>
          </a:xfrm>
        </p:grpSpPr>
        <p:sp>
          <p:nvSpPr>
            <p:cNvPr id="14" name="Rectangle 13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1"/>
                  </a:solidFill>
                  <a:latin typeface="Bebas Neue" panose="020B0606020202050201" pitchFamily="34" charset="0"/>
                </a:rPr>
                <a:t>1.</a:t>
              </a:r>
              <a:endParaRPr lang="en-US" sz="4000" dirty="0">
                <a:solidFill>
                  <a:schemeClr val="accent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978619" y="3129187"/>
            <a:ext cx="3372891" cy="986257"/>
            <a:chOff x="516989" y="2945413"/>
            <a:chExt cx="3372891" cy="986257"/>
          </a:xfrm>
        </p:grpSpPr>
        <p:sp>
          <p:nvSpPr>
            <p:cNvPr id="18" name="Rectangle 17"/>
            <p:cNvSpPr/>
            <p:nvPr/>
          </p:nvSpPr>
          <p:spPr>
            <a:xfrm>
              <a:off x="994873" y="328533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4874" y="295157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6989" y="294541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2"/>
                  </a:solidFill>
                  <a:latin typeface="Bebas Neue" panose="020B0606020202050201" pitchFamily="34" charset="0"/>
                </a:rPr>
                <a:t>2.</a:t>
              </a:r>
              <a:endParaRPr lang="en-US" sz="4000" dirty="0">
                <a:solidFill>
                  <a:schemeClr val="accent2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78619" y="4611964"/>
            <a:ext cx="3372891" cy="986257"/>
            <a:chOff x="530722" y="4467593"/>
            <a:chExt cx="3372891" cy="986257"/>
          </a:xfrm>
        </p:grpSpPr>
        <p:sp>
          <p:nvSpPr>
            <p:cNvPr id="22" name="Rectangle 21"/>
            <p:cNvSpPr/>
            <p:nvPr/>
          </p:nvSpPr>
          <p:spPr>
            <a:xfrm>
              <a:off x="1008606" y="480751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08607" y="447375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0722" y="446759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4"/>
                  </a:solidFill>
                  <a:latin typeface="Bebas Neue" panose="020B0606020202050201" pitchFamily="34" charset="0"/>
                </a:rPr>
                <a:t>3.</a:t>
              </a:r>
              <a:endParaRPr lang="en-US" sz="4000" dirty="0">
                <a:solidFill>
                  <a:schemeClr val="accent4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839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90443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hart 11"/>
          <p:cNvGraphicFramePr/>
          <p:nvPr>
            <p:extLst/>
          </p:nvPr>
        </p:nvGraphicFramePr>
        <p:xfrm>
          <a:off x="623668" y="1726540"/>
          <a:ext cx="7224541" cy="443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8012562" y="1958469"/>
            <a:ext cx="3372891" cy="986257"/>
            <a:chOff x="523016" y="1566211"/>
            <a:chExt cx="3372891" cy="986257"/>
          </a:xfrm>
        </p:grpSpPr>
        <p:sp>
          <p:nvSpPr>
            <p:cNvPr id="14" name="Rectangle 13"/>
            <p:cNvSpPr/>
            <p:nvPr/>
          </p:nvSpPr>
          <p:spPr>
            <a:xfrm>
              <a:off x="1000900" y="1906137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0901" y="1572374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3016" y="1566211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1"/>
                  </a:solidFill>
                  <a:latin typeface="Bebas Neue" panose="020B0606020202050201" pitchFamily="34" charset="0"/>
                </a:rPr>
                <a:t>1.</a:t>
              </a:r>
              <a:endParaRPr lang="en-US" sz="4000" dirty="0">
                <a:solidFill>
                  <a:schemeClr val="accent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06535" y="3337671"/>
            <a:ext cx="3372891" cy="986257"/>
            <a:chOff x="516989" y="2945413"/>
            <a:chExt cx="3372891" cy="986257"/>
          </a:xfrm>
        </p:grpSpPr>
        <p:sp>
          <p:nvSpPr>
            <p:cNvPr id="18" name="Rectangle 17"/>
            <p:cNvSpPr/>
            <p:nvPr/>
          </p:nvSpPr>
          <p:spPr>
            <a:xfrm>
              <a:off x="994873" y="328533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4874" y="295157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6989" y="294541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2"/>
                  </a:solidFill>
                  <a:latin typeface="Bebas Neue" panose="020B0606020202050201" pitchFamily="34" charset="0"/>
                </a:rPr>
                <a:t>2.</a:t>
              </a:r>
              <a:endParaRPr lang="en-US" sz="4000" dirty="0">
                <a:solidFill>
                  <a:schemeClr val="accent2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006535" y="4820448"/>
            <a:ext cx="3372891" cy="986257"/>
            <a:chOff x="530722" y="4467593"/>
            <a:chExt cx="3372891" cy="986257"/>
          </a:xfrm>
        </p:grpSpPr>
        <p:sp>
          <p:nvSpPr>
            <p:cNvPr id="22" name="Rectangle 21"/>
            <p:cNvSpPr/>
            <p:nvPr/>
          </p:nvSpPr>
          <p:spPr>
            <a:xfrm>
              <a:off x="1008606" y="4807519"/>
              <a:ext cx="28950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Lorem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ipsum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amet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adipiscing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elit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.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Nunc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bibendum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eleifend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tortor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, non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porta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justo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gravida</a:t>
              </a:r>
              <a:r>
                <a:rPr lang="en-US" sz="12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 </a:t>
              </a:r>
              <a:r>
                <a:rPr lang="en-US" sz="1200" b="0" i="0" dirty="0" err="1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posuere</a:t>
              </a:r>
              <a:r>
                <a:rPr lang="en-US" sz="1200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08607" y="4473756"/>
              <a:ext cx="28950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Your text here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0722" y="4467593"/>
              <a:ext cx="4831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accent4"/>
                  </a:solidFill>
                  <a:latin typeface="Bebas Neue" panose="020B0606020202050201" pitchFamily="34" charset="0"/>
                </a:rPr>
                <a:t>3.</a:t>
              </a:r>
              <a:endParaRPr lang="en-US" sz="4000" dirty="0">
                <a:solidFill>
                  <a:schemeClr val="accent4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788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904768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hart 11"/>
          <p:cNvGraphicFramePr/>
          <p:nvPr>
            <p:extLst/>
          </p:nvPr>
        </p:nvGraphicFramePr>
        <p:xfrm>
          <a:off x="2201808" y="2192965"/>
          <a:ext cx="7788383" cy="2529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7151847" y="540685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51848" y="507309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226521" y="5073091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92" y="5286451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327822" y="540685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27823" y="507309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02496" y="5073091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7" y="528645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075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651381"/>
            <a:ext cx="12192000" cy="969924"/>
            <a:chOff x="0" y="633031"/>
            <a:chExt cx="12192000" cy="969924"/>
          </a:xfrm>
        </p:grpSpPr>
        <p:sp>
          <p:nvSpPr>
            <p:cNvPr id="13" name="TextBox 12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Single team member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/>
          <p:cNvSpPr/>
          <p:nvPr/>
        </p:nvSpPr>
        <p:spPr>
          <a:xfrm>
            <a:off x="7048500" y="1621305"/>
            <a:ext cx="4536831" cy="453683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40667" y="2085539"/>
            <a:ext cx="9927103" cy="794076"/>
            <a:chOff x="623666" y="225069"/>
            <a:chExt cx="11568333" cy="794076"/>
          </a:xfrm>
        </p:grpSpPr>
        <p:sp>
          <p:nvSpPr>
            <p:cNvPr id="22" name="TextBox 21"/>
            <p:cNvSpPr txBox="1"/>
            <p:nvPr/>
          </p:nvSpPr>
          <p:spPr>
            <a:xfrm>
              <a:off x="623666" y="225069"/>
              <a:ext cx="115683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John doe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23667" y="711368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accent2"/>
                  </a:solidFill>
                  <a:effectLst/>
                </a:rPr>
                <a:t>Graphic Designer</a:t>
              </a:r>
              <a:endParaRPr lang="en-US" sz="1400" b="0" i="0" dirty="0">
                <a:solidFill>
                  <a:schemeClr val="accent2"/>
                </a:solidFill>
                <a:effectLst/>
              </a:endParaRPr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40666" y="2997458"/>
            <a:ext cx="54723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bibendum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tortor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non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porta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justo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gravida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Cum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sociis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natoque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penatibus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magnis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dis parturient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montes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nascetur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ridiculus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mus. Nam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eu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pulvinar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rutrum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40666" y="4343306"/>
            <a:ext cx="4961206" cy="287656"/>
            <a:chOff x="623668" y="4651242"/>
            <a:chExt cx="4961206" cy="287656"/>
          </a:xfrm>
        </p:grpSpPr>
        <p:sp>
          <p:nvSpPr>
            <p:cNvPr id="26" name="Rectangle 25"/>
            <p:cNvSpPr/>
            <p:nvPr/>
          </p:nvSpPr>
          <p:spPr>
            <a:xfrm>
              <a:off x="1842868" y="4674046"/>
              <a:ext cx="3742006" cy="2527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23668" y="4651242"/>
              <a:ext cx="1219200" cy="28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PHOTOSHOP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917853" y="4661899"/>
              <a:ext cx="162716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/>
                  </a:solidFill>
                </a:rPr>
                <a:t>90%</a:t>
              </a:r>
              <a:endParaRPr lang="en-US" sz="1200" b="0" i="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0666" y="4679313"/>
            <a:ext cx="4693920" cy="287656"/>
            <a:chOff x="623668" y="4651242"/>
            <a:chExt cx="4693920" cy="287656"/>
          </a:xfrm>
        </p:grpSpPr>
        <p:sp>
          <p:nvSpPr>
            <p:cNvPr id="30" name="Rectangle 29"/>
            <p:cNvSpPr/>
            <p:nvPr/>
          </p:nvSpPr>
          <p:spPr>
            <a:xfrm>
              <a:off x="1842868" y="4674046"/>
              <a:ext cx="3474720" cy="2527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23668" y="4651242"/>
              <a:ext cx="1219200" cy="28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ILLUSTRATOR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664631" y="4661899"/>
              <a:ext cx="162716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8</a:t>
              </a:r>
              <a:r>
                <a:rPr lang="en-US" sz="1200" dirty="0" smtClean="0">
                  <a:solidFill>
                    <a:schemeClr val="bg1"/>
                  </a:solidFill>
                </a:rPr>
                <a:t>0%</a:t>
              </a:r>
              <a:endParaRPr lang="en-US" sz="1200" b="0" i="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0666" y="5038124"/>
            <a:ext cx="4428977" cy="287656"/>
            <a:chOff x="623668" y="4651242"/>
            <a:chExt cx="4428977" cy="287656"/>
          </a:xfrm>
        </p:grpSpPr>
        <p:sp>
          <p:nvSpPr>
            <p:cNvPr id="34" name="Rectangle 33"/>
            <p:cNvSpPr/>
            <p:nvPr/>
          </p:nvSpPr>
          <p:spPr>
            <a:xfrm>
              <a:off x="1842868" y="4674046"/>
              <a:ext cx="3200400" cy="2527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23668" y="4651242"/>
              <a:ext cx="1219200" cy="28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HTML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425481" y="4661899"/>
              <a:ext cx="162716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/>
                  </a:solidFill>
                </a:rPr>
                <a:t>70%</a:t>
              </a:r>
              <a:endParaRPr lang="en-US" sz="1200" b="0" i="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40666" y="5404148"/>
            <a:ext cx="4145280" cy="287656"/>
            <a:chOff x="623668" y="4651242"/>
            <a:chExt cx="4145280" cy="287656"/>
          </a:xfrm>
        </p:grpSpPr>
        <p:sp>
          <p:nvSpPr>
            <p:cNvPr id="38" name="Rectangle 37"/>
            <p:cNvSpPr/>
            <p:nvPr/>
          </p:nvSpPr>
          <p:spPr>
            <a:xfrm>
              <a:off x="1842868" y="4674046"/>
              <a:ext cx="2926080" cy="25270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23668" y="4651242"/>
              <a:ext cx="1219200" cy="28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tx2">
                      <a:lumMod val="50000"/>
                    </a:schemeClr>
                  </a:solidFill>
                </a:rPr>
                <a:t>PHP</a:t>
              </a:r>
              <a:endParaRPr lang="en-US" sz="12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116000" y="4661899"/>
              <a:ext cx="162716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/>
                  </a:solidFill>
                </a:rPr>
                <a:t>60%</a:t>
              </a:r>
              <a:endParaRPr lang="en-US" sz="1200" b="0" i="0" dirty="0">
                <a:solidFill>
                  <a:schemeClr val="bg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7037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>
            <p:extLst/>
          </p:nvPr>
        </p:nvGraphicFramePr>
        <p:xfrm>
          <a:off x="-1423475" y="275688"/>
          <a:ext cx="9459935" cy="630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7021326" y="2434231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1327" y="2100468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96000" y="2100468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171" y="2313828"/>
            <a:ext cx="304800" cy="304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021326" y="3422288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21327" y="3088525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96000" y="3088525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21326" y="4410864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1327" y="4077101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096000" y="4077101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21326" y="5396457"/>
            <a:ext cx="4923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21327" y="5062694"/>
            <a:ext cx="492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096000" y="5062694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171" y="3301885"/>
            <a:ext cx="304800" cy="304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4290461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5293526"/>
            <a:ext cx="304800" cy="3048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6077857" y="762368"/>
            <a:ext cx="5867400" cy="969924"/>
            <a:chOff x="6324600" y="633031"/>
            <a:chExt cx="5867400" cy="969924"/>
          </a:xfrm>
        </p:grpSpPr>
        <p:sp>
          <p:nvSpPr>
            <p:cNvPr id="30" name="TextBox 29"/>
            <p:cNvSpPr txBox="1"/>
            <p:nvPr/>
          </p:nvSpPr>
          <p:spPr>
            <a:xfrm>
              <a:off x="6324600" y="633031"/>
              <a:ext cx="586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324600" y="1119330"/>
              <a:ext cx="52437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15084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91334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367584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43834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320084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271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5" grpId="0" animBg="1"/>
      <p:bldP spid="19" grpId="0" animBg="1"/>
      <p:bldP spid="22" grpId="0" animBg="1"/>
      <p:bldP spid="2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04730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charts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24"/>
          <p:cNvSpPr>
            <a:spLocks/>
          </p:cNvSpPr>
          <p:nvPr/>
        </p:nvSpPr>
        <p:spPr bwMode="gray">
          <a:xfrm flipH="1">
            <a:off x="6250223" y="1996460"/>
            <a:ext cx="1245966" cy="3408106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" name="Group 20"/>
          <p:cNvGrpSpPr>
            <a:grpSpLocks/>
          </p:cNvGrpSpPr>
          <p:nvPr/>
        </p:nvGrpSpPr>
        <p:grpSpPr bwMode="auto">
          <a:xfrm flipH="1">
            <a:off x="4692107" y="1996460"/>
            <a:ext cx="1248077" cy="2931943"/>
            <a:chOff x="1529" y="1871"/>
            <a:chExt cx="919" cy="1497"/>
          </a:xfrm>
        </p:grpSpPr>
        <p:sp>
          <p:nvSpPr>
            <p:cNvPr id="14" name="Freeform 21"/>
            <p:cNvSpPr>
              <a:spLocks/>
            </p:cNvSpPr>
            <p:nvPr/>
          </p:nvSpPr>
          <p:spPr bwMode="gray">
            <a:xfrm>
              <a:off x="1529" y="1871"/>
              <a:ext cx="919" cy="1497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gray">
            <a:xfrm>
              <a:off x="1536" y="1872"/>
              <a:ext cx="912" cy="144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gray">
            <a:xfrm>
              <a:off x="1536" y="3224"/>
              <a:ext cx="912" cy="144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Freeform 16"/>
          <p:cNvSpPr>
            <a:spLocks/>
          </p:cNvSpPr>
          <p:nvPr/>
        </p:nvSpPr>
        <p:spPr bwMode="gray">
          <a:xfrm flipH="1">
            <a:off x="3100861" y="2003688"/>
            <a:ext cx="1245966" cy="3408106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31"/>
          <p:cNvSpPr>
            <a:spLocks/>
          </p:cNvSpPr>
          <p:nvPr/>
        </p:nvSpPr>
        <p:spPr bwMode="gray">
          <a:xfrm flipH="1">
            <a:off x="1509615" y="1996460"/>
            <a:ext cx="1245966" cy="3886294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AutoShape 33"/>
          <p:cNvSpPr>
            <a:spLocks noChangeArrowheads="1"/>
          </p:cNvSpPr>
          <p:nvPr/>
        </p:nvSpPr>
        <p:spPr bwMode="gray">
          <a:xfrm flipH="1">
            <a:off x="1503280" y="4225304"/>
            <a:ext cx="1235406" cy="1641239"/>
          </a:xfrm>
          <a:prstGeom prst="can">
            <a:avLst>
              <a:gd name="adj" fmla="val 26994"/>
            </a:avLst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9525">
            <a:solidFill>
              <a:srgbClr val="F8F8F8">
                <a:alpha val="14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AutoShape 34"/>
          <p:cNvSpPr>
            <a:spLocks noChangeArrowheads="1"/>
          </p:cNvSpPr>
          <p:nvPr/>
        </p:nvSpPr>
        <p:spPr bwMode="gray">
          <a:xfrm flipH="1">
            <a:off x="6250223" y="4645734"/>
            <a:ext cx="1237519" cy="1213658"/>
          </a:xfrm>
          <a:prstGeom prst="can">
            <a:avLst>
              <a:gd name="adj" fmla="val 30417"/>
            </a:avLst>
          </a:prstGeom>
          <a:gradFill flip="none" rotWithShape="1">
            <a:gsLst>
              <a:gs pos="0">
                <a:schemeClr val="accent4"/>
              </a:gs>
              <a:gs pos="5000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ltGray">
          <a:xfrm flipH="1">
            <a:off x="4690724" y="4219224"/>
            <a:ext cx="1237519" cy="1641239"/>
          </a:xfrm>
          <a:prstGeom prst="can">
            <a:avLst>
              <a:gd name="adj" fmla="val 26948"/>
            </a:avLst>
          </a:prstGeom>
          <a:gradFill flip="none" rotWithShape="1">
            <a:gsLst>
              <a:gs pos="0">
                <a:schemeClr val="accent3"/>
              </a:gs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AutoShape 36"/>
          <p:cNvSpPr>
            <a:spLocks noChangeArrowheads="1"/>
          </p:cNvSpPr>
          <p:nvPr/>
        </p:nvSpPr>
        <p:spPr bwMode="gray">
          <a:xfrm flipH="1">
            <a:off x="3089246" y="3429000"/>
            <a:ext cx="1237519" cy="2453754"/>
          </a:xfrm>
          <a:prstGeom prst="can">
            <a:avLst>
              <a:gd name="adj" fmla="val 30022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24"/>
          <p:cNvSpPr>
            <a:spLocks/>
          </p:cNvSpPr>
          <p:nvPr/>
        </p:nvSpPr>
        <p:spPr bwMode="gray">
          <a:xfrm flipH="1">
            <a:off x="7797781" y="1996460"/>
            <a:ext cx="1245966" cy="3408106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gray">
          <a:xfrm flipH="1">
            <a:off x="7797780" y="3159571"/>
            <a:ext cx="1237519" cy="2699821"/>
          </a:xfrm>
          <a:prstGeom prst="can">
            <a:avLst>
              <a:gd name="adj" fmla="val 30417"/>
            </a:avLst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gray">
          <a:xfrm flipH="1">
            <a:off x="9345337" y="2003688"/>
            <a:ext cx="1245966" cy="3408106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AutoShape 34"/>
          <p:cNvSpPr>
            <a:spLocks noChangeArrowheads="1"/>
          </p:cNvSpPr>
          <p:nvPr/>
        </p:nvSpPr>
        <p:spPr bwMode="gray">
          <a:xfrm flipH="1">
            <a:off x="9345336" y="3736346"/>
            <a:ext cx="1237519" cy="2130274"/>
          </a:xfrm>
          <a:prstGeom prst="can">
            <a:avLst>
              <a:gd name="adj" fmla="val 30417"/>
            </a:avLst>
          </a:prstGeom>
          <a:gradFill flip="none" rotWithShape="1">
            <a:gsLst>
              <a:gs pos="0">
                <a:schemeClr val="accent6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100" y="5258867"/>
            <a:ext cx="304800" cy="304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78" y="5258867"/>
            <a:ext cx="304800" cy="30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26" y="5258867"/>
            <a:ext cx="304800" cy="304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013" y="5265796"/>
            <a:ext cx="304800" cy="304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139" y="5267575"/>
            <a:ext cx="304800" cy="3048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695" y="52365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79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 animBg="1"/>
      <p:bldP spid="2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90418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Pricing tables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6244" y="1514555"/>
            <a:ext cx="2608730" cy="4731447"/>
            <a:chOff x="607668" y="1514555"/>
            <a:chExt cx="2608730" cy="4731447"/>
          </a:xfrm>
        </p:grpSpPr>
        <p:grpSp>
          <p:nvGrpSpPr>
            <p:cNvPr id="13" name="Group 12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noFill/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tx2">
                      <a:lumMod val="50000"/>
                    </a:schemeClr>
                  </a:solidFill>
                  <a:effectLst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20" name="Oval 19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10987" y="1514555"/>
            <a:ext cx="2608730" cy="4731447"/>
            <a:chOff x="607668" y="1514555"/>
            <a:chExt cx="2608730" cy="4731447"/>
          </a:xfrm>
        </p:grpSpPr>
        <p:grpSp>
          <p:nvGrpSpPr>
            <p:cNvPr id="23" name="Group 22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noFill/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tx2">
                      <a:lumMod val="50000"/>
                    </a:schemeClr>
                  </a:solidFill>
                  <a:effectLst/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24" name="Oval 23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85729" y="1514555"/>
            <a:ext cx="2608730" cy="4731447"/>
            <a:chOff x="607668" y="1514555"/>
            <a:chExt cx="2608730" cy="4731447"/>
          </a:xfrm>
        </p:grpSpPr>
        <p:grpSp>
          <p:nvGrpSpPr>
            <p:cNvPr id="32" name="Group 31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noFill/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tx2">
                      <a:lumMod val="50000"/>
                    </a:schemeClr>
                  </a:solidFill>
                  <a:effectLst/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33" name="Oval 32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960470" y="1514555"/>
            <a:ext cx="2608730" cy="4731447"/>
            <a:chOff x="607668" y="1514555"/>
            <a:chExt cx="2608730" cy="4731447"/>
          </a:xfrm>
        </p:grpSpPr>
        <p:grpSp>
          <p:nvGrpSpPr>
            <p:cNvPr id="41" name="Group 40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noFill/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tx2">
                        <a:lumMod val="50000"/>
                      </a:schemeClr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tx2">
                        <a:lumMod val="50000"/>
                      </a:schemeClr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tx2">
                      <a:lumMod val="50000"/>
                    </a:schemeClr>
                  </a:solidFill>
                  <a:effectLst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42" name="Oval 41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363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90418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Pricing tables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79108" y="1514555"/>
            <a:ext cx="2608730" cy="4731447"/>
            <a:chOff x="607668" y="1514555"/>
            <a:chExt cx="2608730" cy="4731447"/>
          </a:xfrm>
        </p:grpSpPr>
        <p:grpSp>
          <p:nvGrpSpPr>
            <p:cNvPr id="13" name="Group 12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14" name="Oval 13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29461" y="1514555"/>
            <a:ext cx="2608730" cy="4731447"/>
            <a:chOff x="607668" y="1514555"/>
            <a:chExt cx="2608730" cy="4731447"/>
          </a:xfrm>
        </p:grpSpPr>
        <p:grpSp>
          <p:nvGrpSpPr>
            <p:cNvPr id="22" name="Group 21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23" name="Oval 22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179813" y="1508939"/>
            <a:ext cx="2608730" cy="4731447"/>
            <a:chOff x="607668" y="1514555"/>
            <a:chExt cx="2608730" cy="4731447"/>
          </a:xfrm>
        </p:grpSpPr>
        <p:grpSp>
          <p:nvGrpSpPr>
            <p:cNvPr id="31" name="Group 30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32" name="Oval 31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930164" y="1508939"/>
            <a:ext cx="2608730" cy="4731447"/>
            <a:chOff x="607668" y="1514555"/>
            <a:chExt cx="2608730" cy="4731447"/>
          </a:xfrm>
        </p:grpSpPr>
        <p:grpSp>
          <p:nvGrpSpPr>
            <p:cNvPr id="40" name="Group 39"/>
            <p:cNvGrpSpPr/>
            <p:nvPr/>
          </p:nvGrpSpPr>
          <p:grpSpPr>
            <a:xfrm>
              <a:off x="607668" y="1514555"/>
              <a:ext cx="2608730" cy="4731447"/>
              <a:chOff x="833717" y="983553"/>
              <a:chExt cx="2608730" cy="4731447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833717" y="1705490"/>
                <a:ext cx="2608729" cy="4009510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257298" y="2218764"/>
                <a:ext cx="1761565" cy="332398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GB Disk Space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200 GB Bandwidth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10 Email Accounts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20 Domains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24/7 Support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solidFill>
                      <a:schemeClr val="bg1"/>
                    </a:solidFill>
                  </a:rPr>
                  <a:t>99% Uptime</a:t>
                </a:r>
              </a:p>
              <a:p>
                <a:pPr marL="171450" indent="-17145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b="0" i="0" dirty="0" smtClean="0">
                    <a:solidFill>
                      <a:schemeClr val="bg1"/>
                    </a:solidFill>
                    <a:effectLst/>
                  </a:rPr>
                  <a:t>Chat Support</a:t>
                </a:r>
                <a:endParaRPr lang="en-US" sz="1200" b="0" i="0" dirty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833717" y="983553"/>
                <a:ext cx="2608730" cy="1062962"/>
                <a:chOff x="833717" y="983553"/>
                <a:chExt cx="2608730" cy="1062962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833718" y="983553"/>
                  <a:ext cx="2608729" cy="1062962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833717" y="1060497"/>
                  <a:ext cx="2608729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>
                      <a:solidFill>
                        <a:schemeClr val="bg1"/>
                      </a:solidFill>
                      <a:latin typeface="Bebas Neue" panose="020B0606020202050201" pitchFamily="34" charset="0"/>
                    </a:rPr>
                    <a:t>Basic plan</a:t>
                  </a:r>
                  <a:endParaRPr lang="en-US" sz="2400" dirty="0">
                    <a:solidFill>
                      <a:schemeClr val="bg1"/>
                    </a:solidFill>
                    <a:latin typeface="Bebas Neue" panose="020B0606020202050201" pitchFamily="34" charset="0"/>
                  </a:endParaRPr>
                </a:p>
              </p:txBody>
            </p:sp>
          </p:grpSp>
        </p:grpSp>
        <p:sp>
          <p:nvSpPr>
            <p:cNvPr id="41" name="Oval 40"/>
            <p:cNvSpPr/>
            <p:nvPr/>
          </p:nvSpPr>
          <p:spPr>
            <a:xfrm>
              <a:off x="1533412" y="2139837"/>
              <a:ext cx="757237" cy="78517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72876" y="2315907"/>
              <a:ext cx="14783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$99</a:t>
              </a:r>
              <a:endParaRPr lang="en-US" sz="28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5852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900336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Font awesome icons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bg1"/>
                  </a:solidFill>
                  <a:effectLst/>
                </a:rPr>
                <a:t>Font Based Icons</a:t>
              </a:r>
              <a:endParaRPr lang="en-US" sz="1400" b="0" i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2" name="AutoShape 4"/>
          <p:cNvSpPr>
            <a:spLocks/>
          </p:cNvSpPr>
          <p:nvPr/>
        </p:nvSpPr>
        <p:spPr bwMode="auto">
          <a:xfrm>
            <a:off x="1727201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5" y="0"/>
                  <a:pt x="13706" y="280"/>
                  <a:pt x="15014" y="844"/>
                </a:cubicBezTo>
                <a:cubicBezTo>
                  <a:pt x="16319" y="1409"/>
                  <a:pt x="17466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20" y="7900"/>
                  <a:pt x="21600" y="9304"/>
                  <a:pt x="21600" y="10800"/>
                </a:cubicBezTo>
                <a:cubicBezTo>
                  <a:pt x="21600" y="12296"/>
                  <a:pt x="21320" y="13697"/>
                  <a:pt x="20761" y="15010"/>
                </a:cubicBezTo>
                <a:cubicBezTo>
                  <a:pt x="20201" y="16320"/>
                  <a:pt x="19433" y="17464"/>
                  <a:pt x="18450" y="18443"/>
                </a:cubicBezTo>
                <a:cubicBezTo>
                  <a:pt x="17466" y="19423"/>
                  <a:pt x="16319" y="20191"/>
                  <a:pt x="15014" y="20753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4"/>
                  <a:pt x="1410" y="16320"/>
                  <a:pt x="845" y="15010"/>
                </a:cubicBezTo>
                <a:cubicBezTo>
                  <a:pt x="283" y="13697"/>
                  <a:pt x="0" y="12296"/>
                  <a:pt x="0" y="10800"/>
                </a:cubicBezTo>
                <a:cubicBezTo>
                  <a:pt x="0" y="9304"/>
                  <a:pt x="283" y="7900"/>
                  <a:pt x="845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4"/>
                </a:cubicBezTo>
                <a:cubicBezTo>
                  <a:pt x="7905" y="280"/>
                  <a:pt x="9310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9"/>
                  <a:pt x="3840" y="13748"/>
                </a:cubicBezTo>
                <a:cubicBezTo>
                  <a:pt x="4238" y="14657"/>
                  <a:pt x="4778" y="15453"/>
                  <a:pt x="5459" y="16139"/>
                </a:cubicBezTo>
                <a:cubicBezTo>
                  <a:pt x="6137" y="16825"/>
                  <a:pt x="6936" y="17365"/>
                  <a:pt x="7852" y="17763"/>
                </a:cubicBezTo>
                <a:cubicBezTo>
                  <a:pt x="8767" y="18155"/>
                  <a:pt x="9753" y="18356"/>
                  <a:pt x="10807" y="18356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2" y="3834"/>
                </a:cubicBezTo>
                <a:cubicBezTo>
                  <a:pt x="6936" y="4232"/>
                  <a:pt x="6137" y="4772"/>
                  <a:pt x="5459" y="5458"/>
                </a:cubicBezTo>
                <a:cubicBezTo>
                  <a:pt x="4778" y="6144"/>
                  <a:pt x="4238" y="6940"/>
                  <a:pt x="3840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3" name="AutoShape 5"/>
          <p:cNvSpPr>
            <a:spLocks/>
          </p:cNvSpPr>
          <p:nvPr/>
        </p:nvSpPr>
        <p:spPr bwMode="auto">
          <a:xfrm>
            <a:off x="2613026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02" h="21600">
                <a:moveTo>
                  <a:pt x="20786" y="13514"/>
                </a:moveTo>
                <a:cubicBezTo>
                  <a:pt x="21135" y="13699"/>
                  <a:pt x="21361" y="13966"/>
                  <a:pt x="21456" y="14313"/>
                </a:cubicBezTo>
                <a:cubicBezTo>
                  <a:pt x="21550" y="14662"/>
                  <a:pt x="21503" y="15000"/>
                  <a:pt x="21311" y="15326"/>
                </a:cubicBezTo>
                <a:lnTo>
                  <a:pt x="20230" y="17071"/>
                </a:lnTo>
                <a:cubicBezTo>
                  <a:pt x="20029" y="17400"/>
                  <a:pt x="19740" y="17608"/>
                  <a:pt x="19356" y="17696"/>
                </a:cubicBezTo>
                <a:cubicBezTo>
                  <a:pt x="18976" y="17785"/>
                  <a:pt x="18608" y="17741"/>
                  <a:pt x="18256" y="17564"/>
                </a:cubicBezTo>
                <a:lnTo>
                  <a:pt x="13277" y="14865"/>
                </a:lnTo>
                <a:lnTo>
                  <a:pt x="13277" y="20249"/>
                </a:lnTo>
                <a:cubicBezTo>
                  <a:pt x="13277" y="20634"/>
                  <a:pt x="13136" y="20954"/>
                  <a:pt x="12856" y="21212"/>
                </a:cubicBezTo>
                <a:cubicBezTo>
                  <a:pt x="12576" y="21471"/>
                  <a:pt x="12227" y="21600"/>
                  <a:pt x="11816" y="21600"/>
                </a:cubicBezTo>
                <a:lnTo>
                  <a:pt x="9697" y="21600"/>
                </a:lnTo>
                <a:cubicBezTo>
                  <a:pt x="9285" y="21600"/>
                  <a:pt x="8940" y="21471"/>
                  <a:pt x="8666" y="21212"/>
                </a:cubicBezTo>
                <a:cubicBezTo>
                  <a:pt x="8389" y="20954"/>
                  <a:pt x="8251" y="20642"/>
                  <a:pt x="8251" y="20278"/>
                </a:cubicBezTo>
                <a:lnTo>
                  <a:pt x="8251" y="14865"/>
                </a:lnTo>
                <a:lnTo>
                  <a:pt x="3257" y="17564"/>
                </a:lnTo>
                <a:cubicBezTo>
                  <a:pt x="2905" y="17749"/>
                  <a:pt x="2537" y="17796"/>
                  <a:pt x="2157" y="17705"/>
                </a:cubicBezTo>
                <a:cubicBezTo>
                  <a:pt x="1776" y="17611"/>
                  <a:pt x="1484" y="17400"/>
                  <a:pt x="1283" y="17071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3"/>
                </a:cubicBezTo>
                <a:cubicBezTo>
                  <a:pt x="157" y="13966"/>
                  <a:pt x="377" y="13699"/>
                  <a:pt x="730" y="13514"/>
                </a:cubicBezTo>
                <a:lnTo>
                  <a:pt x="5752" y="10800"/>
                </a:lnTo>
                <a:lnTo>
                  <a:pt x="730" y="8086"/>
                </a:lnTo>
                <a:cubicBezTo>
                  <a:pt x="377" y="7898"/>
                  <a:pt x="151" y="7631"/>
                  <a:pt x="51" y="7284"/>
                </a:cubicBezTo>
                <a:cubicBezTo>
                  <a:pt x="-50" y="6938"/>
                  <a:pt x="0" y="6600"/>
                  <a:pt x="201" y="6271"/>
                </a:cubicBezTo>
                <a:lnTo>
                  <a:pt x="1283" y="4526"/>
                </a:lnTo>
                <a:cubicBezTo>
                  <a:pt x="1484" y="4200"/>
                  <a:pt x="1776" y="3992"/>
                  <a:pt x="2157" y="3904"/>
                </a:cubicBezTo>
                <a:cubicBezTo>
                  <a:pt x="2537" y="3812"/>
                  <a:pt x="2905" y="3859"/>
                  <a:pt x="3257" y="4036"/>
                </a:cubicBezTo>
                <a:lnTo>
                  <a:pt x="8251" y="6735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8"/>
                </a:cubicBezTo>
                <a:cubicBezTo>
                  <a:pt x="8940" y="129"/>
                  <a:pt x="9285" y="0"/>
                  <a:pt x="9697" y="0"/>
                </a:cubicBezTo>
                <a:lnTo>
                  <a:pt x="11816" y="0"/>
                </a:lnTo>
                <a:cubicBezTo>
                  <a:pt x="12227" y="0"/>
                  <a:pt x="12576" y="129"/>
                  <a:pt x="12856" y="388"/>
                </a:cubicBezTo>
                <a:cubicBezTo>
                  <a:pt x="13136" y="646"/>
                  <a:pt x="13277" y="958"/>
                  <a:pt x="13277" y="1325"/>
                </a:cubicBezTo>
                <a:lnTo>
                  <a:pt x="13277" y="6735"/>
                </a:lnTo>
                <a:lnTo>
                  <a:pt x="18256" y="4036"/>
                </a:lnTo>
                <a:cubicBezTo>
                  <a:pt x="18608" y="3868"/>
                  <a:pt x="18976" y="3824"/>
                  <a:pt x="19356" y="3909"/>
                </a:cubicBezTo>
                <a:cubicBezTo>
                  <a:pt x="19740" y="3995"/>
                  <a:pt x="20029" y="4200"/>
                  <a:pt x="20230" y="4526"/>
                </a:cubicBezTo>
                <a:lnTo>
                  <a:pt x="21283" y="6271"/>
                </a:lnTo>
                <a:cubicBezTo>
                  <a:pt x="21484" y="6600"/>
                  <a:pt x="21537" y="6938"/>
                  <a:pt x="21446" y="7284"/>
                </a:cubicBezTo>
                <a:cubicBezTo>
                  <a:pt x="21358" y="7631"/>
                  <a:pt x="21135" y="7898"/>
                  <a:pt x="20786" y="8086"/>
                </a:cubicBezTo>
                <a:lnTo>
                  <a:pt x="15776" y="10800"/>
                </a:lnTo>
                <a:lnTo>
                  <a:pt x="20786" y="13514"/>
                </a:lnTo>
                <a:close/>
                <a:moveTo>
                  <a:pt x="20786" y="13514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3563939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5" y="0"/>
                  <a:pt x="13706" y="282"/>
                  <a:pt x="15014" y="844"/>
                </a:cubicBezTo>
                <a:cubicBezTo>
                  <a:pt x="16322" y="1406"/>
                  <a:pt x="17466" y="2180"/>
                  <a:pt x="18450" y="3154"/>
                </a:cubicBezTo>
                <a:cubicBezTo>
                  <a:pt x="19433" y="4134"/>
                  <a:pt x="20204" y="5278"/>
                  <a:pt x="20761" y="6591"/>
                </a:cubicBezTo>
                <a:cubicBezTo>
                  <a:pt x="21323" y="7901"/>
                  <a:pt x="21600" y="9305"/>
                  <a:pt x="21600" y="10801"/>
                </a:cubicBezTo>
                <a:cubicBezTo>
                  <a:pt x="21600" y="12298"/>
                  <a:pt x="21323" y="13702"/>
                  <a:pt x="20761" y="15012"/>
                </a:cubicBezTo>
                <a:cubicBezTo>
                  <a:pt x="20204" y="16322"/>
                  <a:pt x="19433" y="17469"/>
                  <a:pt x="18450" y="18446"/>
                </a:cubicBezTo>
                <a:cubicBezTo>
                  <a:pt x="17466" y="19423"/>
                  <a:pt x="16322" y="20194"/>
                  <a:pt x="15014" y="20758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8"/>
                </a:cubicBezTo>
                <a:cubicBezTo>
                  <a:pt x="5281" y="20194"/>
                  <a:pt x="4136" y="19423"/>
                  <a:pt x="3159" y="18446"/>
                </a:cubicBezTo>
                <a:cubicBezTo>
                  <a:pt x="2181" y="17469"/>
                  <a:pt x="1410" y="16322"/>
                  <a:pt x="848" y="15012"/>
                </a:cubicBezTo>
                <a:cubicBezTo>
                  <a:pt x="283" y="13702"/>
                  <a:pt x="0" y="12298"/>
                  <a:pt x="0" y="10801"/>
                </a:cubicBezTo>
                <a:cubicBezTo>
                  <a:pt x="0" y="9305"/>
                  <a:pt x="283" y="7901"/>
                  <a:pt x="848" y="6591"/>
                </a:cubicBezTo>
                <a:cubicBezTo>
                  <a:pt x="1410" y="5278"/>
                  <a:pt x="2181" y="4134"/>
                  <a:pt x="3159" y="3154"/>
                </a:cubicBezTo>
                <a:cubicBezTo>
                  <a:pt x="4136" y="2180"/>
                  <a:pt x="5281" y="1406"/>
                  <a:pt x="6594" y="844"/>
                </a:cubicBezTo>
                <a:cubicBezTo>
                  <a:pt x="7905" y="282"/>
                  <a:pt x="9310" y="0"/>
                  <a:pt x="10807" y="0"/>
                </a:cubicBezTo>
                <a:moveTo>
                  <a:pt x="10807" y="3242"/>
                </a:moveTo>
                <a:cubicBezTo>
                  <a:pt x="9753" y="3242"/>
                  <a:pt x="8767" y="3442"/>
                  <a:pt x="7852" y="3838"/>
                </a:cubicBezTo>
                <a:cubicBezTo>
                  <a:pt x="6936" y="4236"/>
                  <a:pt x="6140" y="4775"/>
                  <a:pt x="5459" y="5461"/>
                </a:cubicBezTo>
                <a:cubicBezTo>
                  <a:pt x="4778" y="6148"/>
                  <a:pt x="4238" y="6944"/>
                  <a:pt x="3843" y="7853"/>
                </a:cubicBezTo>
                <a:cubicBezTo>
                  <a:pt x="3447" y="8765"/>
                  <a:pt x="3246" y="9745"/>
                  <a:pt x="3246" y="10801"/>
                </a:cubicBezTo>
                <a:cubicBezTo>
                  <a:pt x="3246" y="11561"/>
                  <a:pt x="3354" y="12281"/>
                  <a:pt x="3566" y="12964"/>
                </a:cubicBezTo>
                <a:cubicBezTo>
                  <a:pt x="3778" y="13648"/>
                  <a:pt x="4077" y="14286"/>
                  <a:pt x="4464" y="14871"/>
                </a:cubicBezTo>
                <a:lnTo>
                  <a:pt x="14878" y="4462"/>
                </a:lnTo>
                <a:cubicBezTo>
                  <a:pt x="14282" y="4072"/>
                  <a:pt x="13647" y="3773"/>
                  <a:pt x="12966" y="3564"/>
                </a:cubicBezTo>
                <a:cubicBezTo>
                  <a:pt x="12285" y="3352"/>
                  <a:pt x="11564" y="3242"/>
                  <a:pt x="10807" y="3242"/>
                </a:cubicBezTo>
                <a:moveTo>
                  <a:pt x="10807" y="18358"/>
                </a:moveTo>
                <a:cubicBezTo>
                  <a:pt x="11864" y="18358"/>
                  <a:pt x="12844" y="18160"/>
                  <a:pt x="13757" y="17762"/>
                </a:cubicBezTo>
                <a:cubicBezTo>
                  <a:pt x="14667" y="17364"/>
                  <a:pt x="15463" y="16825"/>
                  <a:pt x="16150" y="16141"/>
                </a:cubicBezTo>
                <a:cubicBezTo>
                  <a:pt x="16836" y="15458"/>
                  <a:pt x="17376" y="14656"/>
                  <a:pt x="17774" y="13747"/>
                </a:cubicBezTo>
                <a:cubicBezTo>
                  <a:pt x="18170" y="12837"/>
                  <a:pt x="18368" y="11855"/>
                  <a:pt x="18368" y="10801"/>
                </a:cubicBezTo>
                <a:cubicBezTo>
                  <a:pt x="18368" y="10045"/>
                  <a:pt x="18263" y="9327"/>
                  <a:pt x="18051" y="8638"/>
                </a:cubicBezTo>
                <a:cubicBezTo>
                  <a:pt x="17839" y="7952"/>
                  <a:pt x="17548" y="7320"/>
                  <a:pt x="17178" y="6732"/>
                </a:cubicBezTo>
                <a:lnTo>
                  <a:pt x="6736" y="17169"/>
                </a:lnTo>
                <a:cubicBezTo>
                  <a:pt x="7332" y="17539"/>
                  <a:pt x="7970" y="17827"/>
                  <a:pt x="8651" y="18042"/>
                </a:cubicBezTo>
                <a:cubicBezTo>
                  <a:pt x="9332" y="18251"/>
                  <a:pt x="10050" y="18358"/>
                  <a:pt x="10807" y="1835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5" name="AutoShape 7"/>
          <p:cNvSpPr>
            <a:spLocks/>
          </p:cNvSpPr>
          <p:nvPr/>
        </p:nvSpPr>
        <p:spPr bwMode="auto">
          <a:xfrm>
            <a:off x="4487864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6"/>
                </a:cubicBezTo>
                <a:cubicBezTo>
                  <a:pt x="21470" y="796"/>
                  <a:pt x="21600" y="1175"/>
                  <a:pt x="21600" y="1616"/>
                </a:cubicBezTo>
                <a:lnTo>
                  <a:pt x="21600" y="19984"/>
                </a:lnTo>
                <a:cubicBezTo>
                  <a:pt x="21600" y="20419"/>
                  <a:pt x="21470" y="20804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71" y="21600"/>
                </a:lnTo>
                <a:cubicBezTo>
                  <a:pt x="1004" y="21600"/>
                  <a:pt x="683" y="21441"/>
                  <a:pt x="411" y="21121"/>
                </a:cubicBezTo>
                <a:cubicBezTo>
                  <a:pt x="137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5"/>
                  <a:pt x="137" y="796"/>
                  <a:pt x="411" y="476"/>
                </a:cubicBezTo>
                <a:cubicBezTo>
                  <a:pt x="683" y="159"/>
                  <a:pt x="1004" y="0"/>
                  <a:pt x="1371" y="0"/>
                </a:cubicBezTo>
                <a:lnTo>
                  <a:pt x="20263" y="0"/>
                </a:lnTo>
                <a:close/>
                <a:moveTo>
                  <a:pt x="19806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6" y="19432"/>
                </a:lnTo>
                <a:lnTo>
                  <a:pt x="19806" y="2162"/>
                </a:lnTo>
                <a:close/>
                <a:moveTo>
                  <a:pt x="5978" y="17887"/>
                </a:moveTo>
                <a:lnTo>
                  <a:pt x="3599" y="17887"/>
                </a:lnTo>
                <a:lnTo>
                  <a:pt x="3599" y="12784"/>
                </a:lnTo>
                <a:lnTo>
                  <a:pt x="5978" y="12784"/>
                </a:lnTo>
                <a:lnTo>
                  <a:pt x="5978" y="17887"/>
                </a:lnTo>
                <a:close/>
                <a:moveTo>
                  <a:pt x="9962" y="17887"/>
                </a:moveTo>
                <a:lnTo>
                  <a:pt x="7606" y="17887"/>
                </a:lnTo>
                <a:lnTo>
                  <a:pt x="7606" y="6974"/>
                </a:lnTo>
                <a:lnTo>
                  <a:pt x="9962" y="6974"/>
                </a:lnTo>
                <a:lnTo>
                  <a:pt x="9962" y="17887"/>
                </a:lnTo>
                <a:close/>
                <a:moveTo>
                  <a:pt x="14018" y="17887"/>
                </a:moveTo>
                <a:lnTo>
                  <a:pt x="11638" y="17887"/>
                </a:lnTo>
                <a:lnTo>
                  <a:pt x="11638" y="9562"/>
                </a:lnTo>
                <a:lnTo>
                  <a:pt x="14018" y="9562"/>
                </a:lnTo>
                <a:lnTo>
                  <a:pt x="14018" y="17887"/>
                </a:lnTo>
                <a:close/>
                <a:moveTo>
                  <a:pt x="18001" y="17887"/>
                </a:moveTo>
                <a:lnTo>
                  <a:pt x="15622" y="17887"/>
                </a:lnTo>
                <a:lnTo>
                  <a:pt x="15622" y="4920"/>
                </a:lnTo>
                <a:lnTo>
                  <a:pt x="18001" y="4920"/>
                </a:lnTo>
                <a:lnTo>
                  <a:pt x="18001" y="17887"/>
                </a:lnTo>
                <a:close/>
                <a:moveTo>
                  <a:pt x="18001" y="1788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6" name="AutoShape 8"/>
          <p:cNvSpPr>
            <a:spLocks/>
          </p:cNvSpPr>
          <p:nvPr/>
        </p:nvSpPr>
        <p:spPr bwMode="auto">
          <a:xfrm>
            <a:off x="5461001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4" y="21600"/>
                </a:moveTo>
                <a:lnTo>
                  <a:pt x="0" y="21600"/>
                </a:lnTo>
                <a:lnTo>
                  <a:pt x="0" y="0"/>
                </a:lnTo>
                <a:lnTo>
                  <a:pt x="1804" y="0"/>
                </a:lnTo>
                <a:lnTo>
                  <a:pt x="1804" y="21600"/>
                </a:lnTo>
                <a:close/>
                <a:moveTo>
                  <a:pt x="3094" y="21600"/>
                </a:moveTo>
                <a:lnTo>
                  <a:pt x="2661" y="21600"/>
                </a:lnTo>
                <a:lnTo>
                  <a:pt x="2661" y="0"/>
                </a:lnTo>
                <a:lnTo>
                  <a:pt x="3094" y="0"/>
                </a:lnTo>
                <a:lnTo>
                  <a:pt x="3094" y="21600"/>
                </a:lnTo>
                <a:close/>
                <a:moveTo>
                  <a:pt x="5543" y="21600"/>
                </a:moveTo>
                <a:lnTo>
                  <a:pt x="4172" y="21600"/>
                </a:lnTo>
                <a:lnTo>
                  <a:pt x="4172" y="0"/>
                </a:lnTo>
                <a:lnTo>
                  <a:pt x="5543" y="0"/>
                </a:lnTo>
                <a:lnTo>
                  <a:pt x="5543" y="21600"/>
                </a:lnTo>
                <a:close/>
                <a:moveTo>
                  <a:pt x="7303" y="21600"/>
                </a:moveTo>
                <a:lnTo>
                  <a:pt x="6387" y="21600"/>
                </a:lnTo>
                <a:lnTo>
                  <a:pt x="6387" y="0"/>
                </a:lnTo>
                <a:lnTo>
                  <a:pt x="7303" y="0"/>
                </a:lnTo>
                <a:lnTo>
                  <a:pt x="7303" y="21600"/>
                </a:lnTo>
                <a:close/>
                <a:moveTo>
                  <a:pt x="9271" y="21600"/>
                </a:moveTo>
                <a:lnTo>
                  <a:pt x="8380" y="21600"/>
                </a:lnTo>
                <a:lnTo>
                  <a:pt x="8380" y="0"/>
                </a:lnTo>
                <a:lnTo>
                  <a:pt x="9271" y="0"/>
                </a:lnTo>
                <a:lnTo>
                  <a:pt x="9271" y="21600"/>
                </a:lnTo>
                <a:close/>
                <a:moveTo>
                  <a:pt x="11017" y="21600"/>
                </a:moveTo>
                <a:lnTo>
                  <a:pt x="10583" y="21600"/>
                </a:lnTo>
                <a:lnTo>
                  <a:pt x="10583" y="0"/>
                </a:lnTo>
                <a:lnTo>
                  <a:pt x="11017" y="0"/>
                </a:lnTo>
                <a:lnTo>
                  <a:pt x="11017" y="21600"/>
                </a:lnTo>
                <a:close/>
                <a:moveTo>
                  <a:pt x="13678" y="21600"/>
                </a:moveTo>
                <a:lnTo>
                  <a:pt x="11886" y="21600"/>
                </a:lnTo>
                <a:lnTo>
                  <a:pt x="11886" y="0"/>
                </a:lnTo>
                <a:lnTo>
                  <a:pt x="13678" y="0"/>
                </a:lnTo>
                <a:lnTo>
                  <a:pt x="13678" y="21600"/>
                </a:lnTo>
                <a:close/>
                <a:moveTo>
                  <a:pt x="15213" y="21600"/>
                </a:moveTo>
                <a:lnTo>
                  <a:pt x="14309" y="21600"/>
                </a:lnTo>
                <a:lnTo>
                  <a:pt x="14309" y="0"/>
                </a:lnTo>
                <a:lnTo>
                  <a:pt x="15213" y="0"/>
                </a:lnTo>
                <a:lnTo>
                  <a:pt x="15213" y="21600"/>
                </a:lnTo>
                <a:close/>
                <a:moveTo>
                  <a:pt x="16971" y="21600"/>
                </a:moveTo>
                <a:lnTo>
                  <a:pt x="16513" y="21600"/>
                </a:lnTo>
                <a:lnTo>
                  <a:pt x="16513" y="0"/>
                </a:lnTo>
                <a:lnTo>
                  <a:pt x="16971" y="0"/>
                </a:lnTo>
                <a:lnTo>
                  <a:pt x="16971" y="21600"/>
                </a:lnTo>
                <a:close/>
                <a:moveTo>
                  <a:pt x="18939" y="21600"/>
                </a:moveTo>
                <a:lnTo>
                  <a:pt x="18506" y="21600"/>
                </a:lnTo>
                <a:lnTo>
                  <a:pt x="18506" y="0"/>
                </a:lnTo>
                <a:lnTo>
                  <a:pt x="18939" y="0"/>
                </a:lnTo>
                <a:lnTo>
                  <a:pt x="18939" y="21600"/>
                </a:lnTo>
                <a:close/>
                <a:moveTo>
                  <a:pt x="21600" y="21600"/>
                </a:moveTo>
                <a:lnTo>
                  <a:pt x="19808" y="21600"/>
                </a:lnTo>
                <a:lnTo>
                  <a:pt x="19808" y="0"/>
                </a:lnTo>
                <a:lnTo>
                  <a:pt x="21600" y="0"/>
                </a:lnTo>
                <a:lnTo>
                  <a:pt x="21600" y="21600"/>
                </a:lnTo>
                <a:close/>
                <a:moveTo>
                  <a:pt x="21600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7" name="AutoShape 9"/>
          <p:cNvSpPr>
            <a:spLocks/>
          </p:cNvSpPr>
          <p:nvPr/>
        </p:nvSpPr>
        <p:spPr bwMode="auto">
          <a:xfrm>
            <a:off x="6381751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7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7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  <a:moveTo>
                  <a:pt x="5261" y="1486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8" name="AutoShape 10"/>
          <p:cNvSpPr>
            <a:spLocks/>
          </p:cNvSpPr>
          <p:nvPr/>
        </p:nvSpPr>
        <p:spPr bwMode="auto">
          <a:xfrm>
            <a:off x="7318376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80" y="5514"/>
                </a:moveTo>
                <a:cubicBezTo>
                  <a:pt x="17129" y="6606"/>
                  <a:pt x="17242" y="7685"/>
                  <a:pt x="17416" y="8752"/>
                </a:cubicBezTo>
                <a:cubicBezTo>
                  <a:pt x="17593" y="9819"/>
                  <a:pt x="17853" y="10844"/>
                  <a:pt x="18196" y="11821"/>
                </a:cubicBezTo>
                <a:cubicBezTo>
                  <a:pt x="18540" y="12800"/>
                  <a:pt x="18989" y="13718"/>
                  <a:pt x="19540" y="14576"/>
                </a:cubicBezTo>
                <a:cubicBezTo>
                  <a:pt x="20094" y="15437"/>
                  <a:pt x="20779" y="16211"/>
                  <a:pt x="21600" y="16897"/>
                </a:cubicBezTo>
                <a:cubicBezTo>
                  <a:pt x="21564" y="17526"/>
                  <a:pt x="21336" y="18043"/>
                  <a:pt x="20910" y="18444"/>
                </a:cubicBezTo>
                <a:cubicBezTo>
                  <a:pt x="20487" y="18845"/>
                  <a:pt x="19994" y="19042"/>
                  <a:pt x="19438" y="19042"/>
                </a:cubicBezTo>
                <a:lnTo>
                  <a:pt x="13679" y="19042"/>
                </a:lnTo>
                <a:cubicBezTo>
                  <a:pt x="13530" y="19782"/>
                  <a:pt x="13194" y="20395"/>
                  <a:pt x="12666" y="20874"/>
                </a:cubicBezTo>
                <a:cubicBezTo>
                  <a:pt x="12138" y="21357"/>
                  <a:pt x="11519" y="21600"/>
                  <a:pt x="10817" y="21600"/>
                </a:cubicBezTo>
                <a:cubicBezTo>
                  <a:pt x="10114" y="21600"/>
                  <a:pt x="9493" y="21357"/>
                  <a:pt x="8957" y="20874"/>
                </a:cubicBezTo>
                <a:cubicBezTo>
                  <a:pt x="8421" y="20395"/>
                  <a:pt x="8075" y="19782"/>
                  <a:pt x="7921" y="19042"/>
                </a:cubicBezTo>
                <a:lnTo>
                  <a:pt x="2160" y="19042"/>
                </a:lnTo>
                <a:cubicBezTo>
                  <a:pt x="1603" y="19042"/>
                  <a:pt x="1113" y="18842"/>
                  <a:pt x="687" y="18438"/>
                </a:cubicBezTo>
                <a:cubicBezTo>
                  <a:pt x="262" y="18032"/>
                  <a:pt x="31" y="17515"/>
                  <a:pt x="0" y="16897"/>
                </a:cubicBezTo>
                <a:cubicBezTo>
                  <a:pt x="852" y="16194"/>
                  <a:pt x="1554" y="15414"/>
                  <a:pt x="2111" y="14565"/>
                </a:cubicBezTo>
                <a:cubicBezTo>
                  <a:pt x="2668" y="13712"/>
                  <a:pt x="3114" y="12806"/>
                  <a:pt x="3450" y="11849"/>
                </a:cubicBezTo>
                <a:cubicBezTo>
                  <a:pt x="3786" y="10889"/>
                  <a:pt x="4030" y="9878"/>
                  <a:pt x="4186" y="8820"/>
                </a:cubicBezTo>
                <a:cubicBezTo>
                  <a:pt x="4343" y="7761"/>
                  <a:pt x="4458" y="6680"/>
                  <a:pt x="4530" y="5570"/>
                </a:cubicBezTo>
                <a:cubicBezTo>
                  <a:pt x="4579" y="4811"/>
                  <a:pt x="4809" y="4096"/>
                  <a:pt x="5217" y="3419"/>
                </a:cubicBezTo>
                <a:cubicBezTo>
                  <a:pt x="5628" y="2744"/>
                  <a:pt x="6143" y="2154"/>
                  <a:pt x="6764" y="1649"/>
                </a:cubicBezTo>
                <a:cubicBezTo>
                  <a:pt x="7387" y="1146"/>
                  <a:pt x="8054" y="745"/>
                  <a:pt x="8767" y="449"/>
                </a:cubicBezTo>
                <a:cubicBezTo>
                  <a:pt x="9480" y="150"/>
                  <a:pt x="10163" y="0"/>
                  <a:pt x="10817" y="0"/>
                </a:cubicBezTo>
                <a:cubicBezTo>
                  <a:pt x="11422" y="0"/>
                  <a:pt x="12091" y="150"/>
                  <a:pt x="12817" y="449"/>
                </a:cubicBezTo>
                <a:cubicBezTo>
                  <a:pt x="13546" y="745"/>
                  <a:pt x="14226" y="1143"/>
                  <a:pt x="14851" y="1635"/>
                </a:cubicBezTo>
                <a:cubicBezTo>
                  <a:pt x="15477" y="2131"/>
                  <a:pt x="16006" y="2713"/>
                  <a:pt x="16434" y="3382"/>
                </a:cubicBezTo>
                <a:cubicBezTo>
                  <a:pt x="16865" y="4046"/>
                  <a:pt x="17080" y="4760"/>
                  <a:pt x="17080" y="5514"/>
                </a:cubicBezTo>
                <a:moveTo>
                  <a:pt x="18689" y="16899"/>
                </a:moveTo>
                <a:cubicBezTo>
                  <a:pt x="18050" y="16123"/>
                  <a:pt x="17519" y="15296"/>
                  <a:pt x="17098" y="14418"/>
                </a:cubicBezTo>
                <a:cubicBezTo>
                  <a:pt x="16678" y="13537"/>
                  <a:pt x="16331" y="12631"/>
                  <a:pt x="16067" y="11688"/>
                </a:cubicBezTo>
                <a:cubicBezTo>
                  <a:pt x="15800" y="10748"/>
                  <a:pt x="15595" y="9782"/>
                  <a:pt x="15452" y="8797"/>
                </a:cubicBezTo>
                <a:cubicBezTo>
                  <a:pt x="15308" y="7809"/>
                  <a:pt x="15205" y="6807"/>
                  <a:pt x="15139" y="5787"/>
                </a:cubicBezTo>
                <a:cubicBezTo>
                  <a:pt x="15105" y="5293"/>
                  <a:pt x="14939" y="4825"/>
                  <a:pt x="14636" y="4382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1" y="2628"/>
                  <a:pt x="12174" y="2445"/>
                </a:cubicBezTo>
                <a:cubicBezTo>
                  <a:pt x="11686" y="2259"/>
                  <a:pt x="11235" y="2168"/>
                  <a:pt x="10817" y="2168"/>
                </a:cubicBezTo>
                <a:cubicBezTo>
                  <a:pt x="10432" y="2168"/>
                  <a:pt x="9993" y="2264"/>
                  <a:pt x="9496" y="2456"/>
                </a:cubicBezTo>
                <a:cubicBezTo>
                  <a:pt x="9001" y="2651"/>
                  <a:pt x="8534" y="2908"/>
                  <a:pt x="8098" y="3221"/>
                </a:cubicBezTo>
                <a:cubicBezTo>
                  <a:pt x="7659" y="3535"/>
                  <a:pt x="7285" y="3910"/>
                  <a:pt x="6974" y="4342"/>
                </a:cubicBezTo>
                <a:cubicBezTo>
                  <a:pt x="6661" y="4777"/>
                  <a:pt x="6500" y="5220"/>
                  <a:pt x="6482" y="5680"/>
                </a:cubicBezTo>
                <a:cubicBezTo>
                  <a:pt x="6433" y="6682"/>
                  <a:pt x="6336" y="7682"/>
                  <a:pt x="6195" y="8690"/>
                </a:cubicBezTo>
                <a:cubicBezTo>
                  <a:pt x="6051" y="9692"/>
                  <a:pt x="5843" y="10674"/>
                  <a:pt x="5569" y="11631"/>
                </a:cubicBezTo>
                <a:cubicBezTo>
                  <a:pt x="5294" y="12594"/>
                  <a:pt x="4938" y="13514"/>
                  <a:pt x="4499" y="14404"/>
                </a:cubicBezTo>
                <a:cubicBezTo>
                  <a:pt x="4060" y="15290"/>
                  <a:pt x="3535" y="16123"/>
                  <a:pt x="2922" y="16899"/>
                </a:cubicBezTo>
                <a:lnTo>
                  <a:pt x="18689" y="16899"/>
                </a:lnTo>
                <a:close/>
                <a:moveTo>
                  <a:pt x="10817" y="20626"/>
                </a:moveTo>
                <a:cubicBezTo>
                  <a:pt x="10965" y="20626"/>
                  <a:pt x="11037" y="20536"/>
                  <a:pt x="11037" y="20355"/>
                </a:cubicBezTo>
                <a:cubicBezTo>
                  <a:pt x="11037" y="20174"/>
                  <a:pt x="10965" y="20081"/>
                  <a:pt x="10817" y="20073"/>
                </a:cubicBezTo>
                <a:cubicBezTo>
                  <a:pt x="10383" y="20073"/>
                  <a:pt x="10011" y="19903"/>
                  <a:pt x="9698" y="19570"/>
                </a:cubicBezTo>
                <a:cubicBezTo>
                  <a:pt x="9388" y="19237"/>
                  <a:pt x="9234" y="18833"/>
                  <a:pt x="9234" y="18353"/>
                </a:cubicBezTo>
                <a:cubicBezTo>
                  <a:pt x="9234" y="18175"/>
                  <a:pt x="9155" y="18085"/>
                  <a:pt x="9001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6"/>
                  <a:pt x="8954" y="19522"/>
                  <a:pt x="9357" y="19965"/>
                </a:cubicBezTo>
                <a:cubicBezTo>
                  <a:pt x="9757" y="20406"/>
                  <a:pt x="10245" y="20626"/>
                  <a:pt x="10817" y="2062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9" name="AutoShape 11"/>
          <p:cNvSpPr>
            <a:spLocks/>
          </p:cNvSpPr>
          <p:nvPr/>
        </p:nvSpPr>
        <p:spPr bwMode="auto">
          <a:xfrm>
            <a:off x="8202614" y="220462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561" y="5503"/>
                </a:moveTo>
                <a:cubicBezTo>
                  <a:pt x="20837" y="5503"/>
                  <a:pt x="21078" y="5554"/>
                  <a:pt x="21286" y="5657"/>
                </a:cubicBezTo>
                <a:cubicBezTo>
                  <a:pt x="21499" y="5760"/>
                  <a:pt x="21600" y="5890"/>
                  <a:pt x="21600" y="6046"/>
                </a:cubicBezTo>
                <a:cubicBezTo>
                  <a:pt x="21600" y="6137"/>
                  <a:pt x="21585" y="6209"/>
                  <a:pt x="21557" y="6262"/>
                </a:cubicBezTo>
                <a:lnTo>
                  <a:pt x="8488" y="21266"/>
                </a:lnTo>
                <a:cubicBezTo>
                  <a:pt x="8334" y="21490"/>
                  <a:pt x="8000" y="21600"/>
                  <a:pt x="7493" y="21600"/>
                </a:cubicBezTo>
                <a:cubicBezTo>
                  <a:pt x="7218" y="21600"/>
                  <a:pt x="6962" y="21550"/>
                  <a:pt x="6730" y="21446"/>
                </a:cubicBezTo>
                <a:cubicBezTo>
                  <a:pt x="6498" y="21343"/>
                  <a:pt x="6382" y="21214"/>
                  <a:pt x="6382" y="21058"/>
                </a:cubicBezTo>
                <a:cubicBezTo>
                  <a:pt x="6382" y="21014"/>
                  <a:pt x="6406" y="20974"/>
                  <a:pt x="6454" y="20947"/>
                </a:cubicBezTo>
                <a:lnTo>
                  <a:pt x="11170" y="10445"/>
                </a:lnTo>
                <a:cubicBezTo>
                  <a:pt x="10986" y="10474"/>
                  <a:pt x="10614" y="10531"/>
                  <a:pt x="10058" y="10610"/>
                </a:cubicBezTo>
                <a:cubicBezTo>
                  <a:pt x="9503" y="10690"/>
                  <a:pt x="8875" y="10776"/>
                  <a:pt x="8165" y="10867"/>
                </a:cubicBezTo>
                <a:cubicBezTo>
                  <a:pt x="7454" y="10961"/>
                  <a:pt x="6706" y="11062"/>
                  <a:pt x="5923" y="11172"/>
                </a:cubicBezTo>
                <a:cubicBezTo>
                  <a:pt x="5135" y="11285"/>
                  <a:pt x="4401" y="11388"/>
                  <a:pt x="3725" y="11484"/>
                </a:cubicBezTo>
                <a:cubicBezTo>
                  <a:pt x="3044" y="11580"/>
                  <a:pt x="2459" y="11654"/>
                  <a:pt x="1966" y="11707"/>
                </a:cubicBezTo>
                <a:cubicBezTo>
                  <a:pt x="1473" y="11760"/>
                  <a:pt x="1179" y="11786"/>
                  <a:pt x="1087" y="11786"/>
                </a:cubicBezTo>
                <a:cubicBezTo>
                  <a:pt x="778" y="11786"/>
                  <a:pt x="522" y="11734"/>
                  <a:pt x="314" y="11623"/>
                </a:cubicBezTo>
                <a:cubicBezTo>
                  <a:pt x="106" y="11510"/>
                  <a:pt x="0" y="11386"/>
                  <a:pt x="0" y="11249"/>
                </a:cubicBezTo>
                <a:cubicBezTo>
                  <a:pt x="0" y="11186"/>
                  <a:pt x="14" y="11150"/>
                  <a:pt x="43" y="11134"/>
                </a:cubicBezTo>
                <a:lnTo>
                  <a:pt x="4879" y="425"/>
                </a:lnTo>
                <a:cubicBezTo>
                  <a:pt x="4942" y="302"/>
                  <a:pt x="5068" y="202"/>
                  <a:pt x="5261" y="120"/>
                </a:cubicBezTo>
                <a:cubicBezTo>
                  <a:pt x="5454" y="41"/>
                  <a:pt x="5672" y="0"/>
                  <a:pt x="5923" y="0"/>
                </a:cubicBezTo>
                <a:lnTo>
                  <a:pt x="13875" y="0"/>
                </a:lnTo>
                <a:cubicBezTo>
                  <a:pt x="14155" y="0"/>
                  <a:pt x="14397" y="53"/>
                  <a:pt x="14604" y="154"/>
                </a:cubicBezTo>
                <a:cubicBezTo>
                  <a:pt x="14812" y="257"/>
                  <a:pt x="14919" y="386"/>
                  <a:pt x="14919" y="540"/>
                </a:cubicBezTo>
                <a:cubicBezTo>
                  <a:pt x="14919" y="586"/>
                  <a:pt x="14909" y="624"/>
                  <a:pt x="14894" y="653"/>
                </a:cubicBezTo>
                <a:cubicBezTo>
                  <a:pt x="14880" y="686"/>
                  <a:pt x="14856" y="730"/>
                  <a:pt x="14822" y="780"/>
                </a:cubicBezTo>
                <a:lnTo>
                  <a:pt x="10662" y="6802"/>
                </a:lnTo>
                <a:cubicBezTo>
                  <a:pt x="10846" y="6770"/>
                  <a:pt x="11208" y="6720"/>
                  <a:pt x="11749" y="6648"/>
                </a:cubicBezTo>
                <a:cubicBezTo>
                  <a:pt x="12290" y="6574"/>
                  <a:pt x="12914" y="6492"/>
                  <a:pt x="13619" y="6398"/>
                </a:cubicBezTo>
                <a:cubicBezTo>
                  <a:pt x="14329" y="6307"/>
                  <a:pt x="15063" y="6206"/>
                  <a:pt x="15822" y="6096"/>
                </a:cubicBezTo>
                <a:cubicBezTo>
                  <a:pt x="16576" y="5983"/>
                  <a:pt x="17291" y="5885"/>
                  <a:pt x="17972" y="5801"/>
                </a:cubicBezTo>
                <a:cubicBezTo>
                  <a:pt x="18648" y="5719"/>
                  <a:pt x="19228" y="5647"/>
                  <a:pt x="19706" y="5590"/>
                </a:cubicBezTo>
                <a:cubicBezTo>
                  <a:pt x="20180" y="5534"/>
                  <a:pt x="20465" y="5503"/>
                  <a:pt x="20561" y="550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" name="AutoShape 12"/>
          <p:cNvSpPr>
            <a:spLocks/>
          </p:cNvSpPr>
          <p:nvPr/>
        </p:nvSpPr>
        <p:spPr bwMode="auto">
          <a:xfrm>
            <a:off x="9067801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459" h="21561">
                <a:moveTo>
                  <a:pt x="20360" y="4320"/>
                </a:moveTo>
                <a:cubicBezTo>
                  <a:pt x="20703" y="4452"/>
                  <a:pt x="20960" y="4654"/>
                  <a:pt x="21125" y="4924"/>
                </a:cubicBezTo>
                <a:cubicBezTo>
                  <a:pt x="21468" y="5419"/>
                  <a:pt x="21547" y="6026"/>
                  <a:pt x="21364" y="6735"/>
                </a:cubicBezTo>
                <a:lnTo>
                  <a:pt x="17813" y="19433"/>
                </a:lnTo>
                <a:cubicBezTo>
                  <a:pt x="17664" y="20051"/>
                  <a:pt x="17339" y="20561"/>
                  <a:pt x="16841" y="20960"/>
                </a:cubicBezTo>
                <a:cubicBezTo>
                  <a:pt x="16343" y="21362"/>
                  <a:pt x="15811" y="21561"/>
                  <a:pt x="15242" y="21561"/>
                </a:cubicBezTo>
                <a:lnTo>
                  <a:pt x="3374" y="21561"/>
                </a:lnTo>
                <a:cubicBezTo>
                  <a:pt x="3031" y="21561"/>
                  <a:pt x="2698" y="21497"/>
                  <a:pt x="2379" y="21359"/>
                </a:cubicBezTo>
                <a:cubicBezTo>
                  <a:pt x="2056" y="21224"/>
                  <a:pt x="1747" y="21042"/>
                  <a:pt x="1456" y="20811"/>
                </a:cubicBezTo>
                <a:cubicBezTo>
                  <a:pt x="1163" y="20582"/>
                  <a:pt x="906" y="20312"/>
                  <a:pt x="683" y="19999"/>
                </a:cubicBezTo>
                <a:cubicBezTo>
                  <a:pt x="463" y="19685"/>
                  <a:pt x="288" y="19345"/>
                  <a:pt x="162" y="18979"/>
                </a:cubicBezTo>
                <a:cubicBezTo>
                  <a:pt x="-45" y="18345"/>
                  <a:pt x="-53" y="17750"/>
                  <a:pt x="138" y="17199"/>
                </a:cubicBezTo>
                <a:cubicBezTo>
                  <a:pt x="157" y="17050"/>
                  <a:pt x="172" y="16900"/>
                  <a:pt x="188" y="16760"/>
                </a:cubicBezTo>
                <a:cubicBezTo>
                  <a:pt x="206" y="16613"/>
                  <a:pt x="222" y="16449"/>
                  <a:pt x="238" y="16273"/>
                </a:cubicBezTo>
                <a:cubicBezTo>
                  <a:pt x="238" y="16179"/>
                  <a:pt x="222" y="16083"/>
                  <a:pt x="188" y="15986"/>
                </a:cubicBezTo>
                <a:cubicBezTo>
                  <a:pt x="157" y="15889"/>
                  <a:pt x="146" y="15792"/>
                  <a:pt x="162" y="15696"/>
                </a:cubicBezTo>
                <a:cubicBezTo>
                  <a:pt x="180" y="15549"/>
                  <a:pt x="246" y="15403"/>
                  <a:pt x="358" y="15256"/>
                </a:cubicBezTo>
                <a:cubicBezTo>
                  <a:pt x="471" y="15109"/>
                  <a:pt x="579" y="14942"/>
                  <a:pt x="678" y="14758"/>
                </a:cubicBezTo>
                <a:cubicBezTo>
                  <a:pt x="872" y="14412"/>
                  <a:pt x="1061" y="13987"/>
                  <a:pt x="1249" y="13486"/>
                </a:cubicBezTo>
                <a:cubicBezTo>
                  <a:pt x="1438" y="12987"/>
                  <a:pt x="1574" y="12554"/>
                  <a:pt x="1656" y="12190"/>
                </a:cubicBezTo>
                <a:cubicBezTo>
                  <a:pt x="1690" y="12041"/>
                  <a:pt x="1687" y="11897"/>
                  <a:pt x="1642" y="11762"/>
                </a:cubicBezTo>
                <a:cubicBezTo>
                  <a:pt x="1603" y="11627"/>
                  <a:pt x="1598" y="11504"/>
                  <a:pt x="1632" y="11390"/>
                </a:cubicBezTo>
                <a:cubicBezTo>
                  <a:pt x="1666" y="11240"/>
                  <a:pt x="1734" y="11111"/>
                  <a:pt x="1839" y="11006"/>
                </a:cubicBezTo>
                <a:cubicBezTo>
                  <a:pt x="1944" y="10897"/>
                  <a:pt x="2028" y="10789"/>
                  <a:pt x="2096" y="10672"/>
                </a:cubicBezTo>
                <a:cubicBezTo>
                  <a:pt x="2180" y="10508"/>
                  <a:pt x="2269" y="10308"/>
                  <a:pt x="2366" y="10082"/>
                </a:cubicBezTo>
                <a:cubicBezTo>
                  <a:pt x="2460" y="9860"/>
                  <a:pt x="2552" y="9628"/>
                  <a:pt x="2636" y="9391"/>
                </a:cubicBezTo>
                <a:cubicBezTo>
                  <a:pt x="2719" y="9150"/>
                  <a:pt x="2785" y="8919"/>
                  <a:pt x="2837" y="8690"/>
                </a:cubicBezTo>
                <a:cubicBezTo>
                  <a:pt x="2887" y="8462"/>
                  <a:pt x="2919" y="8271"/>
                  <a:pt x="2937" y="8119"/>
                </a:cubicBezTo>
                <a:cubicBezTo>
                  <a:pt x="2953" y="7972"/>
                  <a:pt x="2945" y="7817"/>
                  <a:pt x="2911" y="7655"/>
                </a:cubicBezTo>
                <a:cubicBezTo>
                  <a:pt x="2877" y="7497"/>
                  <a:pt x="2877" y="7365"/>
                  <a:pt x="2911" y="7248"/>
                </a:cubicBezTo>
                <a:cubicBezTo>
                  <a:pt x="2960" y="7101"/>
                  <a:pt x="3047" y="6978"/>
                  <a:pt x="3167" y="6879"/>
                </a:cubicBezTo>
                <a:cubicBezTo>
                  <a:pt x="3288" y="6779"/>
                  <a:pt x="3390" y="6665"/>
                  <a:pt x="3477" y="6533"/>
                </a:cubicBezTo>
                <a:cubicBezTo>
                  <a:pt x="3558" y="6421"/>
                  <a:pt x="3650" y="6263"/>
                  <a:pt x="3747" y="6049"/>
                </a:cubicBezTo>
                <a:cubicBezTo>
                  <a:pt x="3841" y="5841"/>
                  <a:pt x="3938" y="5610"/>
                  <a:pt x="4035" y="5354"/>
                </a:cubicBezTo>
                <a:cubicBezTo>
                  <a:pt x="4129" y="5102"/>
                  <a:pt x="4210" y="4856"/>
                  <a:pt x="4279" y="4619"/>
                </a:cubicBezTo>
                <a:cubicBezTo>
                  <a:pt x="4344" y="4381"/>
                  <a:pt x="4386" y="4170"/>
                  <a:pt x="4404" y="3980"/>
                </a:cubicBezTo>
                <a:cubicBezTo>
                  <a:pt x="4420" y="3868"/>
                  <a:pt x="4404" y="3754"/>
                  <a:pt x="4355" y="3637"/>
                </a:cubicBezTo>
                <a:cubicBezTo>
                  <a:pt x="4305" y="3519"/>
                  <a:pt x="4294" y="3391"/>
                  <a:pt x="4328" y="3250"/>
                </a:cubicBezTo>
                <a:cubicBezTo>
                  <a:pt x="4362" y="3121"/>
                  <a:pt x="4438" y="2980"/>
                  <a:pt x="4562" y="2837"/>
                </a:cubicBezTo>
                <a:cubicBezTo>
                  <a:pt x="4682" y="2693"/>
                  <a:pt x="4792" y="2543"/>
                  <a:pt x="4894" y="2394"/>
                </a:cubicBezTo>
                <a:cubicBezTo>
                  <a:pt x="5025" y="2159"/>
                  <a:pt x="5146" y="1887"/>
                  <a:pt x="5251" y="1573"/>
                </a:cubicBezTo>
                <a:cubicBezTo>
                  <a:pt x="5356" y="1262"/>
                  <a:pt x="5481" y="975"/>
                  <a:pt x="5625" y="717"/>
                </a:cubicBezTo>
                <a:cubicBezTo>
                  <a:pt x="5772" y="462"/>
                  <a:pt x="5966" y="260"/>
                  <a:pt x="6205" y="116"/>
                </a:cubicBezTo>
                <a:cubicBezTo>
                  <a:pt x="6440" y="-30"/>
                  <a:pt x="6768" y="-39"/>
                  <a:pt x="7177" y="93"/>
                </a:cubicBezTo>
                <a:lnTo>
                  <a:pt x="7150" y="152"/>
                </a:lnTo>
                <a:cubicBezTo>
                  <a:pt x="7410" y="55"/>
                  <a:pt x="7635" y="11"/>
                  <a:pt x="7829" y="11"/>
                </a:cubicBezTo>
                <a:lnTo>
                  <a:pt x="17614" y="11"/>
                </a:lnTo>
                <a:cubicBezTo>
                  <a:pt x="18266" y="11"/>
                  <a:pt x="18764" y="278"/>
                  <a:pt x="19107" y="805"/>
                </a:cubicBezTo>
                <a:cubicBezTo>
                  <a:pt x="19448" y="1303"/>
                  <a:pt x="19524" y="1904"/>
                  <a:pt x="19330" y="2617"/>
                </a:cubicBezTo>
                <a:lnTo>
                  <a:pt x="15782" y="15329"/>
                </a:lnTo>
                <a:cubicBezTo>
                  <a:pt x="15630" y="15918"/>
                  <a:pt x="15308" y="16420"/>
                  <a:pt x="14810" y="16830"/>
                </a:cubicBezTo>
                <a:cubicBezTo>
                  <a:pt x="14312" y="17243"/>
                  <a:pt x="13783" y="17448"/>
                  <a:pt x="13222" y="17448"/>
                </a:cubicBezTo>
                <a:lnTo>
                  <a:pt x="2020" y="17448"/>
                </a:lnTo>
                <a:cubicBezTo>
                  <a:pt x="1936" y="17448"/>
                  <a:pt x="1852" y="17460"/>
                  <a:pt x="1763" y="17478"/>
                </a:cubicBezTo>
                <a:cubicBezTo>
                  <a:pt x="1676" y="17495"/>
                  <a:pt x="1598" y="17551"/>
                  <a:pt x="1530" y="17645"/>
                </a:cubicBezTo>
                <a:cubicBezTo>
                  <a:pt x="1430" y="17832"/>
                  <a:pt x="1430" y="18096"/>
                  <a:pt x="1530" y="18430"/>
                </a:cubicBezTo>
                <a:cubicBezTo>
                  <a:pt x="1666" y="18835"/>
                  <a:pt x="1915" y="19187"/>
                  <a:pt x="2284" y="19489"/>
                </a:cubicBezTo>
                <a:cubicBezTo>
                  <a:pt x="2651" y="19796"/>
                  <a:pt x="3015" y="19946"/>
                  <a:pt x="3374" y="19946"/>
                </a:cubicBezTo>
                <a:lnTo>
                  <a:pt x="15242" y="19946"/>
                </a:lnTo>
                <a:cubicBezTo>
                  <a:pt x="15486" y="19946"/>
                  <a:pt x="15724" y="19846"/>
                  <a:pt x="15963" y="19644"/>
                </a:cubicBezTo>
                <a:cubicBezTo>
                  <a:pt x="16201" y="19445"/>
                  <a:pt x="16359" y="19222"/>
                  <a:pt x="16435" y="18976"/>
                </a:cubicBezTo>
                <a:lnTo>
                  <a:pt x="20310" y="5129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60" y="4320"/>
                </a:cubicBezTo>
                <a:moveTo>
                  <a:pt x="6286" y="8083"/>
                </a:moveTo>
                <a:cubicBezTo>
                  <a:pt x="6202" y="8447"/>
                  <a:pt x="6312" y="8629"/>
                  <a:pt x="6611" y="8629"/>
                </a:cubicBezTo>
                <a:lnTo>
                  <a:pt x="14325" y="8629"/>
                </a:lnTo>
                <a:cubicBezTo>
                  <a:pt x="14461" y="8629"/>
                  <a:pt x="14587" y="8579"/>
                  <a:pt x="14708" y="8473"/>
                </a:cubicBezTo>
                <a:cubicBezTo>
                  <a:pt x="14831" y="8371"/>
                  <a:pt x="14907" y="8239"/>
                  <a:pt x="14941" y="8083"/>
                </a:cubicBezTo>
                <a:lnTo>
                  <a:pt x="15242" y="7028"/>
                </a:lnTo>
                <a:cubicBezTo>
                  <a:pt x="15276" y="6882"/>
                  <a:pt x="15263" y="6753"/>
                  <a:pt x="15206" y="6641"/>
                </a:cubicBezTo>
                <a:cubicBezTo>
                  <a:pt x="15145" y="6536"/>
                  <a:pt x="15051" y="6483"/>
                  <a:pt x="14915" y="6483"/>
                </a:cubicBezTo>
                <a:lnTo>
                  <a:pt x="7203" y="6483"/>
                </a:lnTo>
                <a:cubicBezTo>
                  <a:pt x="7067" y="6483"/>
                  <a:pt x="6936" y="6533"/>
                  <a:pt x="6807" y="6638"/>
                </a:cubicBezTo>
                <a:cubicBezTo>
                  <a:pt x="6676" y="6741"/>
                  <a:pt x="6595" y="6870"/>
                  <a:pt x="6561" y="7028"/>
                </a:cubicBezTo>
                <a:lnTo>
                  <a:pt x="6286" y="8083"/>
                </a:lnTo>
                <a:close/>
                <a:moveTo>
                  <a:pt x="7150" y="4868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8" y="5337"/>
                  <a:pt x="7355" y="5387"/>
                  <a:pt x="7489" y="5387"/>
                </a:cubicBezTo>
                <a:lnTo>
                  <a:pt x="15193" y="5387"/>
                </a:lnTo>
                <a:cubicBezTo>
                  <a:pt x="15326" y="5387"/>
                  <a:pt x="15452" y="5337"/>
                  <a:pt x="15575" y="5240"/>
                </a:cubicBezTo>
                <a:cubicBezTo>
                  <a:pt x="15696" y="5140"/>
                  <a:pt x="15785" y="5017"/>
                  <a:pt x="15845" y="4868"/>
                </a:cubicBezTo>
                <a:lnTo>
                  <a:pt x="16120" y="3772"/>
                </a:lnTo>
                <a:cubicBezTo>
                  <a:pt x="16154" y="3622"/>
                  <a:pt x="16141" y="3493"/>
                  <a:pt x="16083" y="3388"/>
                </a:cubicBezTo>
                <a:cubicBezTo>
                  <a:pt x="16023" y="3279"/>
                  <a:pt x="15924" y="3224"/>
                  <a:pt x="15782" y="3224"/>
                </a:cubicBezTo>
                <a:lnTo>
                  <a:pt x="8078" y="3224"/>
                </a:lnTo>
                <a:cubicBezTo>
                  <a:pt x="7944" y="3224"/>
                  <a:pt x="7819" y="3279"/>
                  <a:pt x="7696" y="3388"/>
                </a:cubicBezTo>
                <a:cubicBezTo>
                  <a:pt x="7575" y="3493"/>
                  <a:pt x="7489" y="3622"/>
                  <a:pt x="7439" y="3772"/>
                </a:cubicBezTo>
                <a:lnTo>
                  <a:pt x="7150" y="4868"/>
                </a:lnTo>
                <a:close/>
                <a:moveTo>
                  <a:pt x="7150" y="48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1" name="AutoShape 13"/>
          <p:cNvSpPr>
            <a:spLocks/>
          </p:cNvSpPr>
          <p:nvPr/>
        </p:nvSpPr>
        <p:spPr bwMode="auto">
          <a:xfrm>
            <a:off x="9913939" y="22157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364" y="21145"/>
                </a:moveTo>
                <a:cubicBezTo>
                  <a:pt x="2985" y="21447"/>
                  <a:pt x="2524" y="21600"/>
                  <a:pt x="1984" y="21600"/>
                </a:cubicBezTo>
                <a:cubicBezTo>
                  <a:pt x="1444" y="21600"/>
                  <a:pt x="976" y="21445"/>
                  <a:pt x="587" y="21134"/>
                </a:cubicBezTo>
                <a:cubicBezTo>
                  <a:pt x="198" y="20820"/>
                  <a:pt x="0" y="20448"/>
                  <a:pt x="0" y="20013"/>
                </a:cubicBezTo>
                <a:lnTo>
                  <a:pt x="0" y="1584"/>
                </a:lnTo>
                <a:cubicBezTo>
                  <a:pt x="0" y="1155"/>
                  <a:pt x="198" y="780"/>
                  <a:pt x="587" y="466"/>
                </a:cubicBezTo>
                <a:cubicBezTo>
                  <a:pt x="976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8" y="0"/>
                  <a:pt x="20638" y="155"/>
                  <a:pt x="21024" y="466"/>
                </a:cubicBezTo>
                <a:cubicBezTo>
                  <a:pt x="21409" y="780"/>
                  <a:pt x="21600" y="1155"/>
                  <a:pt x="21600" y="1584"/>
                </a:cubicBezTo>
                <a:lnTo>
                  <a:pt x="21600" y="20013"/>
                </a:lnTo>
                <a:cubicBezTo>
                  <a:pt x="21600" y="20448"/>
                  <a:pt x="21409" y="20820"/>
                  <a:pt x="21024" y="21134"/>
                </a:cubicBezTo>
                <a:cubicBezTo>
                  <a:pt x="20638" y="21445"/>
                  <a:pt x="20178" y="21600"/>
                  <a:pt x="19637" y="21600"/>
                </a:cubicBezTo>
                <a:cubicBezTo>
                  <a:pt x="19097" y="21600"/>
                  <a:pt x="18636" y="21447"/>
                  <a:pt x="18258" y="21145"/>
                </a:cubicBezTo>
                <a:lnTo>
                  <a:pt x="10811" y="15193"/>
                </a:lnTo>
                <a:lnTo>
                  <a:pt x="3364" y="21145"/>
                </a:lnTo>
                <a:close/>
                <a:moveTo>
                  <a:pt x="3364" y="2114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2" name="AutoShape 25"/>
          <p:cNvSpPr>
            <a:spLocks/>
          </p:cNvSpPr>
          <p:nvPr/>
        </p:nvSpPr>
        <p:spPr bwMode="auto">
          <a:xfrm>
            <a:off x="1736726" y="3734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58">
                <a:moveTo>
                  <a:pt x="18077" y="8547"/>
                </a:moveTo>
                <a:cubicBezTo>
                  <a:pt x="19182" y="9499"/>
                  <a:pt x="20046" y="10569"/>
                  <a:pt x="20670" y="11749"/>
                </a:cubicBezTo>
                <a:cubicBezTo>
                  <a:pt x="21291" y="12932"/>
                  <a:pt x="21600" y="14075"/>
                  <a:pt x="21600" y="15179"/>
                </a:cubicBezTo>
                <a:cubicBezTo>
                  <a:pt x="21600" y="16159"/>
                  <a:pt x="21344" y="17041"/>
                  <a:pt x="20832" y="17815"/>
                </a:cubicBezTo>
                <a:cubicBezTo>
                  <a:pt x="20321" y="18593"/>
                  <a:pt x="19594" y="19260"/>
                  <a:pt x="18661" y="19812"/>
                </a:cubicBezTo>
                <a:cubicBezTo>
                  <a:pt x="17724" y="20364"/>
                  <a:pt x="16585" y="20795"/>
                  <a:pt x="15253" y="21099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3" y="21403"/>
                  <a:pt x="6350" y="21099"/>
                </a:cubicBezTo>
                <a:cubicBezTo>
                  <a:pt x="5015" y="20795"/>
                  <a:pt x="3879" y="20364"/>
                  <a:pt x="2936" y="19812"/>
                </a:cubicBezTo>
                <a:cubicBezTo>
                  <a:pt x="1994" y="19260"/>
                  <a:pt x="1270" y="18590"/>
                  <a:pt x="761" y="17810"/>
                </a:cubicBezTo>
                <a:cubicBezTo>
                  <a:pt x="256" y="17030"/>
                  <a:pt x="0" y="16151"/>
                  <a:pt x="0" y="15179"/>
                </a:cubicBezTo>
                <a:cubicBezTo>
                  <a:pt x="0" y="14075"/>
                  <a:pt x="318" y="12935"/>
                  <a:pt x="949" y="11758"/>
                </a:cubicBezTo>
                <a:cubicBezTo>
                  <a:pt x="1582" y="10581"/>
                  <a:pt x="2450" y="9510"/>
                  <a:pt x="3557" y="8547"/>
                </a:cubicBezTo>
                <a:cubicBezTo>
                  <a:pt x="3654" y="8404"/>
                  <a:pt x="3823" y="8345"/>
                  <a:pt x="4057" y="8370"/>
                </a:cubicBezTo>
                <a:cubicBezTo>
                  <a:pt x="4291" y="8398"/>
                  <a:pt x="4447" y="8491"/>
                  <a:pt x="4528" y="8654"/>
                </a:cubicBezTo>
                <a:cubicBezTo>
                  <a:pt x="4565" y="8801"/>
                  <a:pt x="4565" y="8930"/>
                  <a:pt x="4528" y="9046"/>
                </a:cubicBezTo>
                <a:cubicBezTo>
                  <a:pt x="4447" y="9361"/>
                  <a:pt x="4378" y="9739"/>
                  <a:pt x="4319" y="10178"/>
                </a:cubicBezTo>
                <a:cubicBezTo>
                  <a:pt x="4259" y="10617"/>
                  <a:pt x="4238" y="11073"/>
                  <a:pt x="4259" y="11547"/>
                </a:cubicBezTo>
                <a:cubicBezTo>
                  <a:pt x="4278" y="12017"/>
                  <a:pt x="4344" y="12476"/>
                  <a:pt x="4453" y="12915"/>
                </a:cubicBezTo>
                <a:cubicBezTo>
                  <a:pt x="4562" y="13355"/>
                  <a:pt x="4749" y="13735"/>
                  <a:pt x="5021" y="14047"/>
                </a:cubicBezTo>
                <a:cubicBezTo>
                  <a:pt x="5330" y="14380"/>
                  <a:pt x="5717" y="14599"/>
                  <a:pt x="6185" y="14709"/>
                </a:cubicBezTo>
                <a:cubicBezTo>
                  <a:pt x="5698" y="13323"/>
                  <a:pt x="5498" y="12008"/>
                  <a:pt x="5589" y="10758"/>
                </a:cubicBezTo>
                <a:cubicBezTo>
                  <a:pt x="5676" y="9510"/>
                  <a:pt x="5920" y="8345"/>
                  <a:pt x="6319" y="7266"/>
                </a:cubicBezTo>
                <a:cubicBezTo>
                  <a:pt x="6718" y="6187"/>
                  <a:pt x="7224" y="5213"/>
                  <a:pt x="7836" y="4340"/>
                </a:cubicBezTo>
                <a:cubicBezTo>
                  <a:pt x="8450" y="3470"/>
                  <a:pt x="9040" y="2721"/>
                  <a:pt x="9608" y="2090"/>
                </a:cubicBezTo>
                <a:cubicBezTo>
                  <a:pt x="10173" y="1459"/>
                  <a:pt x="10663" y="980"/>
                  <a:pt x="11068" y="654"/>
                </a:cubicBezTo>
                <a:cubicBezTo>
                  <a:pt x="11477" y="327"/>
                  <a:pt x="11692" y="150"/>
                  <a:pt x="11711" y="124"/>
                </a:cubicBezTo>
                <a:cubicBezTo>
                  <a:pt x="11961" y="-42"/>
                  <a:pt x="12195" y="-42"/>
                  <a:pt x="12416" y="124"/>
                </a:cubicBezTo>
                <a:cubicBezTo>
                  <a:pt x="12513" y="192"/>
                  <a:pt x="12582" y="293"/>
                  <a:pt x="12616" y="414"/>
                </a:cubicBezTo>
                <a:cubicBezTo>
                  <a:pt x="12650" y="535"/>
                  <a:pt x="12647" y="645"/>
                  <a:pt x="12610" y="747"/>
                </a:cubicBezTo>
                <a:cubicBezTo>
                  <a:pt x="12610" y="761"/>
                  <a:pt x="12532" y="955"/>
                  <a:pt x="12376" y="1318"/>
                </a:cubicBezTo>
                <a:cubicBezTo>
                  <a:pt x="12223" y="1681"/>
                  <a:pt x="12117" y="2141"/>
                  <a:pt x="12058" y="2693"/>
                </a:cubicBezTo>
                <a:cubicBezTo>
                  <a:pt x="11995" y="3244"/>
                  <a:pt x="12029" y="3850"/>
                  <a:pt x="12161" y="4503"/>
                </a:cubicBezTo>
                <a:cubicBezTo>
                  <a:pt x="12292" y="5162"/>
                  <a:pt x="12644" y="5773"/>
                  <a:pt x="13222" y="6339"/>
                </a:cubicBezTo>
                <a:cubicBezTo>
                  <a:pt x="13590" y="6728"/>
                  <a:pt x="13927" y="7108"/>
                  <a:pt x="14229" y="7486"/>
                </a:cubicBezTo>
                <a:cubicBezTo>
                  <a:pt x="14532" y="7863"/>
                  <a:pt x="14791" y="8283"/>
                  <a:pt x="15006" y="8744"/>
                </a:cubicBezTo>
                <a:cubicBezTo>
                  <a:pt x="15219" y="9209"/>
                  <a:pt x="15390" y="9750"/>
                  <a:pt x="15515" y="10364"/>
                </a:cubicBezTo>
                <a:cubicBezTo>
                  <a:pt x="15640" y="10978"/>
                  <a:pt x="15702" y="11710"/>
                  <a:pt x="15702" y="12555"/>
                </a:cubicBezTo>
                <a:cubicBezTo>
                  <a:pt x="15702" y="12850"/>
                  <a:pt x="15546" y="13028"/>
                  <a:pt x="15237" y="13079"/>
                </a:cubicBezTo>
                <a:cubicBezTo>
                  <a:pt x="15119" y="13098"/>
                  <a:pt x="14997" y="13079"/>
                  <a:pt x="14872" y="13028"/>
                </a:cubicBezTo>
                <a:cubicBezTo>
                  <a:pt x="14747" y="12971"/>
                  <a:pt x="14666" y="12887"/>
                  <a:pt x="14626" y="12769"/>
                </a:cubicBezTo>
                <a:cubicBezTo>
                  <a:pt x="14485" y="12490"/>
                  <a:pt x="14276" y="12270"/>
                  <a:pt x="13999" y="12110"/>
                </a:cubicBezTo>
                <a:cubicBezTo>
                  <a:pt x="13721" y="11946"/>
                  <a:pt x="13406" y="11868"/>
                  <a:pt x="13056" y="11868"/>
                </a:cubicBezTo>
                <a:cubicBezTo>
                  <a:pt x="12588" y="11868"/>
                  <a:pt x="12192" y="12017"/>
                  <a:pt x="11870" y="12318"/>
                </a:cubicBezTo>
                <a:cubicBezTo>
                  <a:pt x="11546" y="12619"/>
                  <a:pt x="11384" y="12986"/>
                  <a:pt x="11384" y="13419"/>
                </a:cubicBezTo>
                <a:cubicBezTo>
                  <a:pt x="11384" y="14504"/>
                  <a:pt x="12161" y="15044"/>
                  <a:pt x="13715" y="15036"/>
                </a:cubicBezTo>
                <a:cubicBezTo>
                  <a:pt x="14691" y="15036"/>
                  <a:pt x="15453" y="14751"/>
                  <a:pt x="15999" y="14185"/>
                </a:cubicBezTo>
                <a:cubicBezTo>
                  <a:pt x="16370" y="13800"/>
                  <a:pt x="16635" y="13343"/>
                  <a:pt x="16798" y="12819"/>
                </a:cubicBezTo>
                <a:cubicBezTo>
                  <a:pt x="16963" y="12290"/>
                  <a:pt x="17066" y="11778"/>
                  <a:pt x="17103" y="11273"/>
                </a:cubicBezTo>
                <a:cubicBezTo>
                  <a:pt x="17144" y="10769"/>
                  <a:pt x="17156" y="10310"/>
                  <a:pt x="17135" y="9893"/>
                </a:cubicBezTo>
                <a:cubicBezTo>
                  <a:pt x="17116" y="9474"/>
                  <a:pt x="17097" y="9195"/>
                  <a:pt x="17075" y="9049"/>
                </a:cubicBezTo>
                <a:cubicBezTo>
                  <a:pt x="17016" y="8942"/>
                  <a:pt x="17016" y="8812"/>
                  <a:pt x="17075" y="8657"/>
                </a:cubicBezTo>
                <a:cubicBezTo>
                  <a:pt x="17156" y="8494"/>
                  <a:pt x="17312" y="8401"/>
                  <a:pt x="17547" y="8373"/>
                </a:cubicBezTo>
                <a:cubicBezTo>
                  <a:pt x="17781" y="8347"/>
                  <a:pt x="17955" y="8404"/>
                  <a:pt x="18077" y="854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3" name="AutoShape 26"/>
          <p:cNvSpPr>
            <a:spLocks/>
          </p:cNvSpPr>
          <p:nvPr/>
        </p:nvSpPr>
        <p:spPr bwMode="auto">
          <a:xfrm>
            <a:off x="2624139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99" y="2168"/>
                </a:moveTo>
                <a:cubicBezTo>
                  <a:pt x="3599" y="2550"/>
                  <a:pt x="3518" y="2902"/>
                  <a:pt x="3359" y="3214"/>
                </a:cubicBezTo>
                <a:cubicBezTo>
                  <a:pt x="3197" y="3525"/>
                  <a:pt x="2982" y="3792"/>
                  <a:pt x="2708" y="4007"/>
                </a:cubicBezTo>
                <a:lnTo>
                  <a:pt x="2708" y="21051"/>
                </a:lnTo>
                <a:cubicBezTo>
                  <a:pt x="2708" y="21203"/>
                  <a:pt x="2664" y="21330"/>
                  <a:pt x="2580" y="21438"/>
                </a:cubicBezTo>
                <a:cubicBezTo>
                  <a:pt x="2492" y="21547"/>
                  <a:pt x="2387" y="21600"/>
                  <a:pt x="2262" y="21600"/>
                </a:cubicBezTo>
                <a:lnTo>
                  <a:pt x="1349" y="21600"/>
                </a:lnTo>
                <a:cubicBezTo>
                  <a:pt x="1222" y="21600"/>
                  <a:pt x="1119" y="21544"/>
                  <a:pt x="1038" y="21438"/>
                </a:cubicBezTo>
                <a:cubicBezTo>
                  <a:pt x="955" y="21330"/>
                  <a:pt x="913" y="21203"/>
                  <a:pt x="913" y="21051"/>
                </a:cubicBezTo>
                <a:lnTo>
                  <a:pt x="913" y="4007"/>
                </a:lnTo>
                <a:cubicBezTo>
                  <a:pt x="641" y="3792"/>
                  <a:pt x="421" y="3525"/>
                  <a:pt x="252" y="3214"/>
                </a:cubicBezTo>
                <a:cubicBezTo>
                  <a:pt x="83" y="2902"/>
                  <a:pt x="0" y="2550"/>
                  <a:pt x="0" y="2168"/>
                </a:cubicBezTo>
                <a:cubicBezTo>
                  <a:pt x="0" y="1575"/>
                  <a:pt x="176" y="1069"/>
                  <a:pt x="529" y="640"/>
                </a:cubicBezTo>
                <a:cubicBezTo>
                  <a:pt x="879" y="212"/>
                  <a:pt x="1305" y="0"/>
                  <a:pt x="1804" y="0"/>
                </a:cubicBezTo>
                <a:cubicBezTo>
                  <a:pt x="2296" y="0"/>
                  <a:pt x="2720" y="212"/>
                  <a:pt x="3070" y="640"/>
                </a:cubicBezTo>
                <a:cubicBezTo>
                  <a:pt x="3422" y="1069"/>
                  <a:pt x="3599" y="1572"/>
                  <a:pt x="3599" y="2168"/>
                </a:cubicBezTo>
                <a:moveTo>
                  <a:pt x="20839" y="2476"/>
                </a:moveTo>
                <a:cubicBezTo>
                  <a:pt x="21064" y="2324"/>
                  <a:pt x="21247" y="2297"/>
                  <a:pt x="21389" y="2391"/>
                </a:cubicBezTo>
                <a:cubicBezTo>
                  <a:pt x="21529" y="2485"/>
                  <a:pt x="21600" y="2685"/>
                  <a:pt x="21600" y="2996"/>
                </a:cubicBezTo>
                <a:lnTo>
                  <a:pt x="21600" y="13516"/>
                </a:lnTo>
                <a:cubicBezTo>
                  <a:pt x="21600" y="13804"/>
                  <a:pt x="21527" y="14106"/>
                  <a:pt x="21382" y="14421"/>
                </a:cubicBezTo>
                <a:cubicBezTo>
                  <a:pt x="21238" y="14738"/>
                  <a:pt x="21057" y="14967"/>
                  <a:pt x="20839" y="15120"/>
                </a:cubicBezTo>
                <a:cubicBezTo>
                  <a:pt x="19955" y="15757"/>
                  <a:pt x="19147" y="16165"/>
                  <a:pt x="18413" y="16351"/>
                </a:cubicBezTo>
                <a:cubicBezTo>
                  <a:pt x="17678" y="16530"/>
                  <a:pt x="17037" y="16606"/>
                  <a:pt x="16491" y="16568"/>
                </a:cubicBezTo>
                <a:cubicBezTo>
                  <a:pt x="15849" y="16527"/>
                  <a:pt x="15281" y="16371"/>
                  <a:pt x="14792" y="16104"/>
                </a:cubicBezTo>
                <a:cubicBezTo>
                  <a:pt x="14393" y="15851"/>
                  <a:pt x="14003" y="15607"/>
                  <a:pt x="13624" y="15378"/>
                </a:cubicBezTo>
                <a:cubicBezTo>
                  <a:pt x="13244" y="15146"/>
                  <a:pt x="12858" y="14946"/>
                  <a:pt x="12459" y="14773"/>
                </a:cubicBezTo>
                <a:cubicBezTo>
                  <a:pt x="12060" y="14600"/>
                  <a:pt x="11641" y="14462"/>
                  <a:pt x="11198" y="14359"/>
                </a:cubicBezTo>
                <a:cubicBezTo>
                  <a:pt x="10757" y="14256"/>
                  <a:pt x="10270" y="14203"/>
                  <a:pt x="9739" y="14203"/>
                </a:cubicBezTo>
                <a:cubicBezTo>
                  <a:pt x="9310" y="14221"/>
                  <a:pt x="8826" y="14306"/>
                  <a:pt x="8287" y="14456"/>
                </a:cubicBezTo>
                <a:cubicBezTo>
                  <a:pt x="7824" y="14588"/>
                  <a:pt x="7266" y="14800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7"/>
                  <a:pt x="3978" y="16495"/>
                  <a:pt x="3826" y="16383"/>
                </a:cubicBezTo>
                <a:cubicBezTo>
                  <a:pt x="3675" y="16268"/>
                  <a:pt x="3599" y="16060"/>
                  <a:pt x="3599" y="15751"/>
                </a:cubicBezTo>
                <a:lnTo>
                  <a:pt x="3599" y="5273"/>
                </a:lnTo>
                <a:cubicBezTo>
                  <a:pt x="3599" y="4965"/>
                  <a:pt x="3675" y="4653"/>
                  <a:pt x="3826" y="4348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2" y="2738"/>
                  <a:pt x="6598" y="2447"/>
                </a:cubicBezTo>
                <a:cubicBezTo>
                  <a:pt x="7254" y="2156"/>
                  <a:pt x="7817" y="1945"/>
                  <a:pt x="8287" y="1813"/>
                </a:cubicBezTo>
                <a:cubicBezTo>
                  <a:pt x="8833" y="1666"/>
                  <a:pt x="9318" y="1581"/>
                  <a:pt x="9739" y="1560"/>
                </a:cubicBezTo>
                <a:cubicBezTo>
                  <a:pt x="10270" y="1560"/>
                  <a:pt x="10757" y="1613"/>
                  <a:pt x="11198" y="1716"/>
                </a:cubicBezTo>
                <a:cubicBezTo>
                  <a:pt x="11641" y="1818"/>
                  <a:pt x="12060" y="1957"/>
                  <a:pt x="12459" y="2136"/>
                </a:cubicBezTo>
                <a:cubicBezTo>
                  <a:pt x="12858" y="2306"/>
                  <a:pt x="13242" y="2509"/>
                  <a:pt x="13619" y="2738"/>
                </a:cubicBezTo>
                <a:cubicBezTo>
                  <a:pt x="13994" y="2967"/>
                  <a:pt x="14385" y="3208"/>
                  <a:pt x="14792" y="3463"/>
                </a:cubicBezTo>
                <a:cubicBezTo>
                  <a:pt x="15281" y="3737"/>
                  <a:pt x="15849" y="3889"/>
                  <a:pt x="16491" y="3925"/>
                </a:cubicBezTo>
                <a:cubicBezTo>
                  <a:pt x="17037" y="3966"/>
                  <a:pt x="17678" y="3889"/>
                  <a:pt x="18412" y="3707"/>
                </a:cubicBezTo>
                <a:cubicBezTo>
                  <a:pt x="19147" y="3522"/>
                  <a:pt x="19957" y="3114"/>
                  <a:pt x="20839" y="247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4" name="AutoShape 27"/>
          <p:cNvSpPr>
            <a:spLocks/>
          </p:cNvSpPr>
          <p:nvPr/>
        </p:nvSpPr>
        <p:spPr bwMode="auto">
          <a:xfrm>
            <a:off x="3560764" y="3734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3220"/>
                </a:moveTo>
                <a:cubicBezTo>
                  <a:pt x="20631" y="3220"/>
                  <a:pt x="20944" y="3384"/>
                  <a:pt x="21206" y="3713"/>
                </a:cubicBezTo>
                <a:cubicBezTo>
                  <a:pt x="21468" y="4039"/>
                  <a:pt x="21600" y="4424"/>
                  <a:pt x="21600" y="4868"/>
                </a:cubicBezTo>
                <a:lnTo>
                  <a:pt x="21600" y="19981"/>
                </a:lnTo>
                <a:cubicBezTo>
                  <a:pt x="21600" y="20422"/>
                  <a:pt x="21468" y="20801"/>
                  <a:pt x="21206" y="21124"/>
                </a:cubicBezTo>
                <a:cubicBezTo>
                  <a:pt x="20944" y="21441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6"/>
                </a:lnTo>
                <a:cubicBezTo>
                  <a:pt x="0" y="1178"/>
                  <a:pt x="132" y="796"/>
                  <a:pt x="399" y="476"/>
                </a:cubicBezTo>
                <a:cubicBezTo>
                  <a:pt x="663" y="159"/>
                  <a:pt x="982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9"/>
                  <a:pt x="10407" y="476"/>
                </a:cubicBezTo>
                <a:cubicBezTo>
                  <a:pt x="10674" y="796"/>
                  <a:pt x="10806" y="1178"/>
                  <a:pt x="10806" y="1616"/>
                </a:cubicBezTo>
                <a:cubicBezTo>
                  <a:pt x="10806" y="2056"/>
                  <a:pt x="10936" y="2435"/>
                  <a:pt x="11198" y="2749"/>
                </a:cubicBezTo>
                <a:cubicBezTo>
                  <a:pt x="11460" y="3061"/>
                  <a:pt x="11773" y="3220"/>
                  <a:pt x="12143" y="3220"/>
                </a:cubicBezTo>
                <a:lnTo>
                  <a:pt x="20263" y="3220"/>
                </a:lnTo>
                <a:close/>
                <a:moveTo>
                  <a:pt x="20263" y="32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5" name="AutoShape 28"/>
          <p:cNvSpPr>
            <a:spLocks/>
          </p:cNvSpPr>
          <p:nvPr/>
        </p:nvSpPr>
        <p:spPr bwMode="auto">
          <a:xfrm>
            <a:off x="4498976" y="3734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277" y="7976"/>
                </a:moveTo>
                <a:cubicBezTo>
                  <a:pt x="3988" y="7976"/>
                  <a:pt x="3706" y="8031"/>
                  <a:pt x="3435" y="8149"/>
                </a:cubicBezTo>
                <a:cubicBezTo>
                  <a:pt x="3161" y="8266"/>
                  <a:pt x="2904" y="8428"/>
                  <a:pt x="2666" y="8628"/>
                </a:cubicBezTo>
                <a:cubicBezTo>
                  <a:pt x="2429" y="8830"/>
                  <a:pt x="2220" y="9071"/>
                  <a:pt x="2044" y="9344"/>
                </a:cubicBezTo>
                <a:cubicBezTo>
                  <a:pt x="1868" y="9621"/>
                  <a:pt x="1731" y="9926"/>
                  <a:pt x="1628" y="10252"/>
                </a:cubicBezTo>
                <a:lnTo>
                  <a:pt x="0" y="16271"/>
                </a:lnTo>
                <a:lnTo>
                  <a:pt x="0" y="1619"/>
                </a:lnTo>
                <a:cubicBezTo>
                  <a:pt x="0" y="1178"/>
                  <a:pt x="132" y="796"/>
                  <a:pt x="399" y="479"/>
                </a:cubicBezTo>
                <a:cubicBezTo>
                  <a:pt x="663" y="162"/>
                  <a:pt x="982" y="0"/>
                  <a:pt x="1349" y="0"/>
                </a:cubicBezTo>
                <a:lnTo>
                  <a:pt x="9460" y="0"/>
                </a:lnTo>
                <a:cubicBezTo>
                  <a:pt x="9824" y="0"/>
                  <a:pt x="10140" y="162"/>
                  <a:pt x="10407" y="479"/>
                </a:cubicBezTo>
                <a:cubicBezTo>
                  <a:pt x="10674" y="796"/>
                  <a:pt x="10806" y="1178"/>
                  <a:pt x="10806" y="1619"/>
                </a:cubicBezTo>
                <a:cubicBezTo>
                  <a:pt x="10806" y="2059"/>
                  <a:pt x="10938" y="2438"/>
                  <a:pt x="11198" y="2750"/>
                </a:cubicBezTo>
                <a:cubicBezTo>
                  <a:pt x="11460" y="3064"/>
                  <a:pt x="11773" y="3223"/>
                  <a:pt x="12143" y="3223"/>
                </a:cubicBezTo>
                <a:lnTo>
                  <a:pt x="17333" y="3223"/>
                </a:lnTo>
                <a:cubicBezTo>
                  <a:pt x="17700" y="3223"/>
                  <a:pt x="18016" y="3384"/>
                  <a:pt x="18278" y="3713"/>
                </a:cubicBezTo>
                <a:cubicBezTo>
                  <a:pt x="18540" y="4042"/>
                  <a:pt x="18670" y="4427"/>
                  <a:pt x="18670" y="4868"/>
                </a:cubicBezTo>
                <a:lnTo>
                  <a:pt x="18670" y="7976"/>
                </a:lnTo>
                <a:lnTo>
                  <a:pt x="4277" y="7976"/>
                </a:lnTo>
                <a:close/>
                <a:moveTo>
                  <a:pt x="21600" y="10141"/>
                </a:moveTo>
                <a:lnTo>
                  <a:pt x="18552" y="20801"/>
                </a:lnTo>
                <a:cubicBezTo>
                  <a:pt x="18506" y="21015"/>
                  <a:pt x="18386" y="21203"/>
                  <a:pt x="18195" y="21362"/>
                </a:cubicBezTo>
                <a:cubicBezTo>
                  <a:pt x="18004" y="21521"/>
                  <a:pt x="17818" y="21600"/>
                  <a:pt x="17639" y="21600"/>
                </a:cubicBezTo>
                <a:lnTo>
                  <a:pt x="504" y="21600"/>
                </a:lnTo>
                <a:lnTo>
                  <a:pt x="3388" y="10913"/>
                </a:lnTo>
                <a:cubicBezTo>
                  <a:pt x="3435" y="10699"/>
                  <a:pt x="3552" y="10517"/>
                  <a:pt x="3746" y="10364"/>
                </a:cubicBezTo>
                <a:cubicBezTo>
                  <a:pt x="3937" y="10214"/>
                  <a:pt x="4120" y="10141"/>
                  <a:pt x="4301" y="10141"/>
                </a:cubicBezTo>
                <a:lnTo>
                  <a:pt x="21600" y="10141"/>
                </a:lnTo>
                <a:close/>
                <a:moveTo>
                  <a:pt x="21600" y="1014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6" name="AutoShape 29"/>
          <p:cNvSpPr>
            <a:spLocks/>
          </p:cNvSpPr>
          <p:nvPr/>
        </p:nvSpPr>
        <p:spPr bwMode="auto">
          <a:xfrm>
            <a:off x="5464176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151" y="7569"/>
                </a:moveTo>
                <a:cubicBezTo>
                  <a:pt x="21274" y="7569"/>
                  <a:pt x="21379" y="7618"/>
                  <a:pt x="21468" y="7728"/>
                </a:cubicBezTo>
                <a:cubicBezTo>
                  <a:pt x="21554" y="7834"/>
                  <a:pt x="21600" y="7958"/>
                  <a:pt x="21600" y="8105"/>
                </a:cubicBezTo>
                <a:lnTo>
                  <a:pt x="21600" y="13495"/>
                </a:lnTo>
                <a:cubicBezTo>
                  <a:pt x="21600" y="13642"/>
                  <a:pt x="21557" y="13769"/>
                  <a:pt x="21473" y="13872"/>
                </a:cubicBezTo>
                <a:cubicBezTo>
                  <a:pt x="21389" y="13979"/>
                  <a:pt x="21281" y="14033"/>
                  <a:pt x="21151" y="14033"/>
                </a:cubicBezTo>
                <a:lnTo>
                  <a:pt x="19807" y="14033"/>
                </a:lnTo>
                <a:lnTo>
                  <a:pt x="19807" y="19985"/>
                </a:lnTo>
                <a:cubicBezTo>
                  <a:pt x="19807" y="20420"/>
                  <a:pt x="19675" y="20797"/>
                  <a:pt x="19411" y="21116"/>
                </a:cubicBezTo>
                <a:cubicBezTo>
                  <a:pt x="19145" y="21439"/>
                  <a:pt x="18826" y="21600"/>
                  <a:pt x="18451" y="21600"/>
                </a:cubicBezTo>
                <a:lnTo>
                  <a:pt x="3146" y="21600"/>
                </a:lnTo>
                <a:cubicBezTo>
                  <a:pt x="2772" y="21600"/>
                  <a:pt x="2455" y="21439"/>
                  <a:pt x="2198" y="21116"/>
                </a:cubicBezTo>
                <a:cubicBezTo>
                  <a:pt x="1942" y="20797"/>
                  <a:pt x="1814" y="20420"/>
                  <a:pt x="1814" y="19985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2"/>
                  <a:pt x="132" y="13881"/>
                </a:cubicBezTo>
                <a:cubicBezTo>
                  <a:pt x="43" y="13780"/>
                  <a:pt x="0" y="13650"/>
                  <a:pt x="0" y="13495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8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4" y="7569"/>
                  <a:pt x="5791" y="7469"/>
                  <a:pt x="5405" y="7270"/>
                </a:cubicBezTo>
                <a:cubicBezTo>
                  <a:pt x="5018" y="7074"/>
                  <a:pt x="4682" y="6804"/>
                  <a:pt x="4399" y="6467"/>
                </a:cubicBezTo>
                <a:cubicBezTo>
                  <a:pt x="4116" y="6127"/>
                  <a:pt x="3893" y="5724"/>
                  <a:pt x="3727" y="5266"/>
                </a:cubicBezTo>
                <a:cubicBezTo>
                  <a:pt x="3562" y="4808"/>
                  <a:pt x="3480" y="4316"/>
                  <a:pt x="3480" y="3789"/>
                </a:cubicBezTo>
                <a:cubicBezTo>
                  <a:pt x="3480" y="3268"/>
                  <a:pt x="3562" y="2776"/>
                  <a:pt x="3727" y="2312"/>
                </a:cubicBezTo>
                <a:cubicBezTo>
                  <a:pt x="3893" y="1846"/>
                  <a:pt x="4116" y="1445"/>
                  <a:pt x="4399" y="1103"/>
                </a:cubicBezTo>
                <a:cubicBezTo>
                  <a:pt x="4682" y="766"/>
                  <a:pt x="5016" y="495"/>
                  <a:pt x="5400" y="297"/>
                </a:cubicBezTo>
                <a:cubicBezTo>
                  <a:pt x="5782" y="101"/>
                  <a:pt x="6194" y="0"/>
                  <a:pt x="6638" y="0"/>
                </a:cubicBezTo>
                <a:cubicBezTo>
                  <a:pt x="7106" y="0"/>
                  <a:pt x="7550" y="112"/>
                  <a:pt x="7968" y="337"/>
                </a:cubicBezTo>
                <a:cubicBezTo>
                  <a:pt x="8386" y="561"/>
                  <a:pt x="8724" y="884"/>
                  <a:pt x="8986" y="1296"/>
                </a:cubicBezTo>
                <a:lnTo>
                  <a:pt x="10800" y="4094"/>
                </a:lnTo>
                <a:lnTo>
                  <a:pt x="12614" y="1296"/>
                </a:lnTo>
                <a:cubicBezTo>
                  <a:pt x="12883" y="884"/>
                  <a:pt x="13224" y="561"/>
                  <a:pt x="13637" y="337"/>
                </a:cubicBezTo>
                <a:cubicBezTo>
                  <a:pt x="14050" y="112"/>
                  <a:pt x="14494" y="0"/>
                  <a:pt x="14971" y="0"/>
                </a:cubicBezTo>
                <a:cubicBezTo>
                  <a:pt x="15406" y="0"/>
                  <a:pt x="15816" y="101"/>
                  <a:pt x="16200" y="297"/>
                </a:cubicBezTo>
                <a:cubicBezTo>
                  <a:pt x="16582" y="495"/>
                  <a:pt x="16915" y="766"/>
                  <a:pt x="17198" y="1103"/>
                </a:cubicBezTo>
                <a:cubicBezTo>
                  <a:pt x="17482" y="1445"/>
                  <a:pt x="17705" y="1846"/>
                  <a:pt x="17870" y="2303"/>
                </a:cubicBezTo>
                <a:cubicBezTo>
                  <a:pt x="18036" y="2761"/>
                  <a:pt x="18118" y="3259"/>
                  <a:pt x="18118" y="3789"/>
                </a:cubicBezTo>
                <a:cubicBezTo>
                  <a:pt x="18118" y="4316"/>
                  <a:pt x="18036" y="4808"/>
                  <a:pt x="17870" y="5266"/>
                </a:cubicBezTo>
                <a:cubicBezTo>
                  <a:pt x="17705" y="5724"/>
                  <a:pt x="17482" y="6127"/>
                  <a:pt x="17198" y="6467"/>
                </a:cubicBezTo>
                <a:cubicBezTo>
                  <a:pt x="16915" y="6804"/>
                  <a:pt x="16582" y="7074"/>
                  <a:pt x="16200" y="7270"/>
                </a:cubicBezTo>
                <a:cubicBezTo>
                  <a:pt x="15816" y="7469"/>
                  <a:pt x="15406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4"/>
                  <a:pt x="5424" y="4621"/>
                  <a:pt x="5681" y="4929"/>
                </a:cubicBezTo>
                <a:cubicBezTo>
                  <a:pt x="5938" y="5234"/>
                  <a:pt x="6257" y="5390"/>
                  <a:pt x="6638" y="5390"/>
                </a:cubicBezTo>
                <a:lnTo>
                  <a:pt x="9362" y="5390"/>
                </a:lnTo>
                <a:lnTo>
                  <a:pt x="7630" y="2689"/>
                </a:lnTo>
                <a:cubicBezTo>
                  <a:pt x="7550" y="2597"/>
                  <a:pt x="7430" y="2485"/>
                  <a:pt x="7260" y="2349"/>
                </a:cubicBezTo>
                <a:cubicBezTo>
                  <a:pt x="7092" y="2217"/>
                  <a:pt x="6886" y="2151"/>
                  <a:pt x="6638" y="2151"/>
                </a:cubicBezTo>
                <a:cubicBezTo>
                  <a:pt x="6264" y="2151"/>
                  <a:pt x="5947" y="2312"/>
                  <a:pt x="5686" y="2635"/>
                </a:cubicBezTo>
                <a:cubicBezTo>
                  <a:pt x="5426" y="2954"/>
                  <a:pt x="5294" y="3343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4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9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4"/>
                </a:cubicBezTo>
                <a:lnTo>
                  <a:pt x="13063" y="7569"/>
                </a:lnTo>
                <a:close/>
                <a:moveTo>
                  <a:pt x="12235" y="5390"/>
                </a:moveTo>
                <a:lnTo>
                  <a:pt x="14971" y="5390"/>
                </a:lnTo>
                <a:cubicBezTo>
                  <a:pt x="15346" y="5390"/>
                  <a:pt x="15660" y="5235"/>
                  <a:pt x="15917" y="4929"/>
                </a:cubicBezTo>
                <a:cubicBezTo>
                  <a:pt x="16174" y="4621"/>
                  <a:pt x="16303" y="4244"/>
                  <a:pt x="16303" y="3789"/>
                </a:cubicBezTo>
                <a:cubicBezTo>
                  <a:pt x="16303" y="3340"/>
                  <a:pt x="16174" y="2954"/>
                  <a:pt x="15917" y="2635"/>
                </a:cubicBezTo>
                <a:cubicBezTo>
                  <a:pt x="15660" y="2312"/>
                  <a:pt x="15346" y="2151"/>
                  <a:pt x="14971" y="2151"/>
                </a:cubicBezTo>
                <a:cubicBezTo>
                  <a:pt x="14717" y="2151"/>
                  <a:pt x="14508" y="2217"/>
                  <a:pt x="14342" y="2349"/>
                </a:cubicBezTo>
                <a:cubicBezTo>
                  <a:pt x="14179" y="2485"/>
                  <a:pt x="14059" y="2597"/>
                  <a:pt x="13982" y="2689"/>
                </a:cubicBezTo>
                <a:lnTo>
                  <a:pt x="12235" y="5390"/>
                </a:lnTo>
                <a:close/>
                <a:moveTo>
                  <a:pt x="12235" y="539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7" name="AutoShape 30"/>
          <p:cNvSpPr>
            <a:spLocks/>
          </p:cNvSpPr>
          <p:nvPr/>
        </p:nvSpPr>
        <p:spPr bwMode="auto">
          <a:xfrm>
            <a:off x="6381751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3" y="19432"/>
                  <a:pt x="16612" y="19538"/>
                  <a:pt x="16821" y="19750"/>
                </a:cubicBezTo>
                <a:cubicBezTo>
                  <a:pt x="17028" y="19961"/>
                  <a:pt x="17136" y="20211"/>
                  <a:pt x="17136" y="20504"/>
                </a:cubicBezTo>
                <a:cubicBezTo>
                  <a:pt x="17136" y="20810"/>
                  <a:pt x="17028" y="21071"/>
                  <a:pt x="16821" y="21283"/>
                </a:cubicBezTo>
                <a:cubicBezTo>
                  <a:pt x="16612" y="21494"/>
                  <a:pt x="16353" y="21600"/>
                  <a:pt x="16047" y="21600"/>
                </a:cubicBezTo>
                <a:lnTo>
                  <a:pt x="5351" y="21600"/>
                </a:lnTo>
                <a:cubicBezTo>
                  <a:pt x="5062" y="21600"/>
                  <a:pt x="4812" y="21494"/>
                  <a:pt x="4603" y="21283"/>
                </a:cubicBezTo>
                <a:cubicBezTo>
                  <a:pt x="4396" y="21071"/>
                  <a:pt x="4288" y="20810"/>
                  <a:pt x="4288" y="20504"/>
                </a:cubicBezTo>
                <a:cubicBezTo>
                  <a:pt x="4288" y="20211"/>
                  <a:pt x="4396" y="19961"/>
                  <a:pt x="4603" y="19750"/>
                </a:cubicBezTo>
                <a:cubicBezTo>
                  <a:pt x="4812" y="19538"/>
                  <a:pt x="5062" y="19432"/>
                  <a:pt x="5351" y="19432"/>
                </a:cubicBezTo>
                <a:lnTo>
                  <a:pt x="8834" y="19432"/>
                </a:lnTo>
                <a:lnTo>
                  <a:pt x="8834" y="10421"/>
                </a:lnTo>
                <a:lnTo>
                  <a:pt x="334" y="1842"/>
                </a:lnTo>
                <a:cubicBezTo>
                  <a:pt x="-9" y="1498"/>
                  <a:pt x="-88" y="1101"/>
                  <a:pt x="98" y="661"/>
                </a:cubicBezTo>
                <a:cubicBezTo>
                  <a:pt x="284" y="220"/>
                  <a:pt x="607" y="0"/>
                  <a:pt x="1073" y="0"/>
                </a:cubicBezTo>
                <a:lnTo>
                  <a:pt x="20325" y="0"/>
                </a:lnTo>
                <a:cubicBezTo>
                  <a:pt x="20799" y="0"/>
                  <a:pt x="21134" y="220"/>
                  <a:pt x="21326" y="661"/>
                </a:cubicBezTo>
                <a:cubicBezTo>
                  <a:pt x="21512" y="1101"/>
                  <a:pt x="21433" y="1498"/>
                  <a:pt x="21090" y="1842"/>
                </a:cubicBezTo>
                <a:lnTo>
                  <a:pt x="12593" y="10421"/>
                </a:lnTo>
                <a:close/>
                <a:moveTo>
                  <a:pt x="12593" y="1042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8" name="AutoShape 31"/>
          <p:cNvSpPr>
            <a:spLocks/>
          </p:cNvSpPr>
          <p:nvPr/>
        </p:nvSpPr>
        <p:spPr bwMode="auto">
          <a:xfrm>
            <a:off x="7318376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4" y="0"/>
                </a:moveTo>
                <a:cubicBezTo>
                  <a:pt x="12265" y="0"/>
                  <a:pt x="13649" y="288"/>
                  <a:pt x="14958" y="861"/>
                </a:cubicBezTo>
                <a:cubicBezTo>
                  <a:pt x="16266" y="1434"/>
                  <a:pt x="17413" y="2211"/>
                  <a:pt x="18399" y="3199"/>
                </a:cubicBezTo>
                <a:cubicBezTo>
                  <a:pt x="19388" y="4187"/>
                  <a:pt x="20168" y="5333"/>
                  <a:pt x="20738" y="6646"/>
                </a:cubicBezTo>
                <a:cubicBezTo>
                  <a:pt x="21312" y="7959"/>
                  <a:pt x="21600" y="9342"/>
                  <a:pt x="21600" y="10801"/>
                </a:cubicBezTo>
                <a:cubicBezTo>
                  <a:pt x="21600" y="12281"/>
                  <a:pt x="21312" y="13670"/>
                  <a:pt x="20738" y="14971"/>
                </a:cubicBezTo>
                <a:cubicBezTo>
                  <a:pt x="20168" y="16273"/>
                  <a:pt x="19388" y="17413"/>
                  <a:pt x="18399" y="18401"/>
                </a:cubicBezTo>
                <a:cubicBezTo>
                  <a:pt x="17413" y="19387"/>
                  <a:pt x="16266" y="20172"/>
                  <a:pt x="14958" y="20739"/>
                </a:cubicBezTo>
                <a:cubicBezTo>
                  <a:pt x="13649" y="21312"/>
                  <a:pt x="12265" y="21600"/>
                  <a:pt x="10804" y="21600"/>
                </a:cubicBezTo>
                <a:cubicBezTo>
                  <a:pt x="9327" y="21600"/>
                  <a:pt x="7936" y="21312"/>
                  <a:pt x="6634" y="20739"/>
                </a:cubicBezTo>
                <a:cubicBezTo>
                  <a:pt x="5329" y="20172"/>
                  <a:pt x="4184" y="19387"/>
                  <a:pt x="3196" y="18401"/>
                </a:cubicBezTo>
                <a:cubicBezTo>
                  <a:pt x="2209" y="17413"/>
                  <a:pt x="1430" y="16273"/>
                  <a:pt x="856" y="14971"/>
                </a:cubicBezTo>
                <a:cubicBezTo>
                  <a:pt x="285" y="13670"/>
                  <a:pt x="0" y="12281"/>
                  <a:pt x="0" y="10801"/>
                </a:cubicBezTo>
                <a:cubicBezTo>
                  <a:pt x="0" y="9342"/>
                  <a:pt x="285" y="7959"/>
                  <a:pt x="856" y="6646"/>
                </a:cubicBezTo>
                <a:cubicBezTo>
                  <a:pt x="1430" y="5333"/>
                  <a:pt x="2209" y="4187"/>
                  <a:pt x="3196" y="3199"/>
                </a:cubicBezTo>
                <a:cubicBezTo>
                  <a:pt x="4184" y="2211"/>
                  <a:pt x="5329" y="1434"/>
                  <a:pt x="6634" y="861"/>
                </a:cubicBezTo>
                <a:cubicBezTo>
                  <a:pt x="7936" y="285"/>
                  <a:pt x="9327" y="0"/>
                  <a:pt x="10804" y="0"/>
                </a:cubicBezTo>
                <a:moveTo>
                  <a:pt x="6450" y="2242"/>
                </a:moveTo>
                <a:cubicBezTo>
                  <a:pt x="6134" y="2259"/>
                  <a:pt x="5784" y="2408"/>
                  <a:pt x="5394" y="2688"/>
                </a:cubicBezTo>
                <a:cubicBezTo>
                  <a:pt x="5007" y="2970"/>
                  <a:pt x="4628" y="3295"/>
                  <a:pt x="4258" y="3659"/>
                </a:cubicBezTo>
                <a:cubicBezTo>
                  <a:pt x="3891" y="4029"/>
                  <a:pt x="3549" y="4410"/>
                  <a:pt x="3238" y="4794"/>
                </a:cubicBezTo>
                <a:cubicBezTo>
                  <a:pt x="2927" y="5186"/>
                  <a:pt x="2684" y="5505"/>
                  <a:pt x="2515" y="5754"/>
                </a:cubicBezTo>
                <a:lnTo>
                  <a:pt x="2568" y="5754"/>
                </a:lnTo>
                <a:cubicBezTo>
                  <a:pt x="2605" y="5754"/>
                  <a:pt x="2662" y="5742"/>
                  <a:pt x="2738" y="5717"/>
                </a:cubicBezTo>
                <a:cubicBezTo>
                  <a:pt x="2814" y="5689"/>
                  <a:pt x="2851" y="5728"/>
                  <a:pt x="2851" y="5838"/>
                </a:cubicBezTo>
                <a:cubicBezTo>
                  <a:pt x="2851" y="5875"/>
                  <a:pt x="2840" y="5920"/>
                  <a:pt x="2811" y="5979"/>
                </a:cubicBezTo>
                <a:cubicBezTo>
                  <a:pt x="2783" y="6036"/>
                  <a:pt x="2834" y="6070"/>
                  <a:pt x="2961" y="6070"/>
                </a:cubicBezTo>
                <a:cubicBezTo>
                  <a:pt x="2998" y="6070"/>
                  <a:pt x="3020" y="6042"/>
                  <a:pt x="3029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200"/>
                </a:lnTo>
                <a:lnTo>
                  <a:pt x="3122" y="6228"/>
                </a:lnTo>
                <a:cubicBezTo>
                  <a:pt x="3122" y="6267"/>
                  <a:pt x="3099" y="6296"/>
                  <a:pt x="3054" y="6313"/>
                </a:cubicBezTo>
                <a:cubicBezTo>
                  <a:pt x="3012" y="6327"/>
                  <a:pt x="2998" y="6355"/>
                  <a:pt x="3015" y="6394"/>
                </a:cubicBezTo>
                <a:cubicBezTo>
                  <a:pt x="3051" y="6428"/>
                  <a:pt x="3094" y="6442"/>
                  <a:pt x="3142" y="6442"/>
                </a:cubicBezTo>
                <a:lnTo>
                  <a:pt x="3272" y="6442"/>
                </a:lnTo>
                <a:lnTo>
                  <a:pt x="3325" y="6417"/>
                </a:lnTo>
                <a:lnTo>
                  <a:pt x="3354" y="6394"/>
                </a:lnTo>
                <a:cubicBezTo>
                  <a:pt x="3354" y="6442"/>
                  <a:pt x="3379" y="6482"/>
                  <a:pt x="3433" y="6505"/>
                </a:cubicBezTo>
                <a:cubicBezTo>
                  <a:pt x="3489" y="6533"/>
                  <a:pt x="3535" y="6544"/>
                  <a:pt x="3568" y="6544"/>
                </a:cubicBezTo>
                <a:lnTo>
                  <a:pt x="3597" y="6544"/>
                </a:lnTo>
                <a:cubicBezTo>
                  <a:pt x="3597" y="6558"/>
                  <a:pt x="3577" y="6575"/>
                  <a:pt x="3543" y="6592"/>
                </a:cubicBezTo>
                <a:cubicBezTo>
                  <a:pt x="3506" y="6615"/>
                  <a:pt x="3506" y="6643"/>
                  <a:pt x="3543" y="6674"/>
                </a:cubicBezTo>
                <a:lnTo>
                  <a:pt x="3854" y="6730"/>
                </a:lnTo>
                <a:lnTo>
                  <a:pt x="3854" y="6759"/>
                </a:lnTo>
                <a:lnTo>
                  <a:pt x="4043" y="7148"/>
                </a:lnTo>
                <a:cubicBezTo>
                  <a:pt x="4043" y="7182"/>
                  <a:pt x="4029" y="7233"/>
                  <a:pt x="4004" y="7281"/>
                </a:cubicBezTo>
                <a:cubicBezTo>
                  <a:pt x="3975" y="7337"/>
                  <a:pt x="3944" y="7366"/>
                  <a:pt x="3908" y="7366"/>
                </a:cubicBezTo>
                <a:cubicBezTo>
                  <a:pt x="3871" y="7366"/>
                  <a:pt x="3857" y="7354"/>
                  <a:pt x="3868" y="7326"/>
                </a:cubicBezTo>
                <a:cubicBezTo>
                  <a:pt x="3876" y="7298"/>
                  <a:pt x="3879" y="7264"/>
                  <a:pt x="3879" y="7233"/>
                </a:cubicBezTo>
                <a:cubicBezTo>
                  <a:pt x="3879" y="7193"/>
                  <a:pt x="3871" y="7160"/>
                  <a:pt x="3854" y="7134"/>
                </a:cubicBezTo>
                <a:cubicBezTo>
                  <a:pt x="3837" y="7106"/>
                  <a:pt x="3769" y="7095"/>
                  <a:pt x="3650" y="7095"/>
                </a:cubicBezTo>
                <a:cubicBezTo>
                  <a:pt x="3633" y="7095"/>
                  <a:pt x="3608" y="7100"/>
                  <a:pt x="3583" y="7106"/>
                </a:cubicBezTo>
                <a:cubicBezTo>
                  <a:pt x="3554" y="7117"/>
                  <a:pt x="3552" y="7140"/>
                  <a:pt x="3568" y="7176"/>
                </a:cubicBezTo>
                <a:lnTo>
                  <a:pt x="3732" y="7524"/>
                </a:lnTo>
                <a:lnTo>
                  <a:pt x="3772" y="7552"/>
                </a:lnTo>
                <a:lnTo>
                  <a:pt x="3800" y="7580"/>
                </a:lnTo>
                <a:cubicBezTo>
                  <a:pt x="3710" y="7580"/>
                  <a:pt x="3648" y="7690"/>
                  <a:pt x="3616" y="7905"/>
                </a:cubicBezTo>
                <a:cubicBezTo>
                  <a:pt x="3585" y="8119"/>
                  <a:pt x="3568" y="8275"/>
                  <a:pt x="3568" y="8362"/>
                </a:cubicBezTo>
                <a:lnTo>
                  <a:pt x="3622" y="8611"/>
                </a:lnTo>
                <a:lnTo>
                  <a:pt x="3650" y="8687"/>
                </a:lnTo>
                <a:lnTo>
                  <a:pt x="3650" y="8743"/>
                </a:lnTo>
                <a:lnTo>
                  <a:pt x="3597" y="9003"/>
                </a:lnTo>
                <a:lnTo>
                  <a:pt x="3989" y="9582"/>
                </a:lnTo>
                <a:lnTo>
                  <a:pt x="4071" y="9582"/>
                </a:lnTo>
                <a:cubicBezTo>
                  <a:pt x="4088" y="9618"/>
                  <a:pt x="4080" y="9652"/>
                  <a:pt x="4043" y="9692"/>
                </a:cubicBezTo>
                <a:cubicBezTo>
                  <a:pt x="4006" y="9726"/>
                  <a:pt x="3998" y="9762"/>
                  <a:pt x="4015" y="9796"/>
                </a:cubicBezTo>
                <a:lnTo>
                  <a:pt x="4125" y="9906"/>
                </a:lnTo>
                <a:cubicBezTo>
                  <a:pt x="4125" y="9994"/>
                  <a:pt x="4142" y="10062"/>
                  <a:pt x="4179" y="10098"/>
                </a:cubicBezTo>
                <a:cubicBezTo>
                  <a:pt x="4213" y="10143"/>
                  <a:pt x="4272" y="10197"/>
                  <a:pt x="4354" y="10271"/>
                </a:cubicBezTo>
                <a:cubicBezTo>
                  <a:pt x="4334" y="10381"/>
                  <a:pt x="4427" y="10479"/>
                  <a:pt x="4631" y="10573"/>
                </a:cubicBezTo>
                <a:cubicBezTo>
                  <a:pt x="4834" y="10669"/>
                  <a:pt x="4961" y="10734"/>
                  <a:pt x="5018" y="10773"/>
                </a:cubicBezTo>
                <a:cubicBezTo>
                  <a:pt x="5089" y="10976"/>
                  <a:pt x="5179" y="11180"/>
                  <a:pt x="5286" y="11383"/>
                </a:cubicBezTo>
                <a:cubicBezTo>
                  <a:pt x="5394" y="11589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5" y="12134"/>
                  <a:pt x="5639" y="12151"/>
                </a:cubicBezTo>
                <a:cubicBezTo>
                  <a:pt x="5594" y="12168"/>
                  <a:pt x="5589" y="12196"/>
                  <a:pt x="5625" y="12227"/>
                </a:cubicBezTo>
                <a:lnTo>
                  <a:pt x="5843" y="12326"/>
                </a:lnTo>
                <a:cubicBezTo>
                  <a:pt x="5877" y="12289"/>
                  <a:pt x="5925" y="12326"/>
                  <a:pt x="5984" y="12433"/>
                </a:cubicBezTo>
                <a:cubicBezTo>
                  <a:pt x="6041" y="12543"/>
                  <a:pt x="6089" y="12614"/>
                  <a:pt x="6125" y="12648"/>
                </a:cubicBezTo>
                <a:lnTo>
                  <a:pt x="6097" y="12730"/>
                </a:lnTo>
                <a:lnTo>
                  <a:pt x="6261" y="12961"/>
                </a:lnTo>
                <a:lnTo>
                  <a:pt x="6343" y="12989"/>
                </a:lnTo>
                <a:lnTo>
                  <a:pt x="6397" y="12879"/>
                </a:lnTo>
                <a:cubicBezTo>
                  <a:pt x="6360" y="12789"/>
                  <a:pt x="6298" y="12667"/>
                  <a:pt x="6207" y="12521"/>
                </a:cubicBezTo>
                <a:cubicBezTo>
                  <a:pt x="6117" y="12371"/>
                  <a:pt x="6024" y="12227"/>
                  <a:pt x="5930" y="12089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3"/>
                  <a:pt x="5589" y="11422"/>
                  <a:pt x="5572" y="11295"/>
                </a:cubicBezTo>
                <a:cubicBezTo>
                  <a:pt x="5552" y="11168"/>
                  <a:pt x="5535" y="11098"/>
                  <a:pt x="5518" y="11069"/>
                </a:cubicBezTo>
                <a:cubicBezTo>
                  <a:pt x="5572" y="11103"/>
                  <a:pt x="5639" y="11137"/>
                  <a:pt x="5721" y="11168"/>
                </a:cubicBezTo>
                <a:cubicBezTo>
                  <a:pt x="5801" y="11202"/>
                  <a:pt x="5868" y="11236"/>
                  <a:pt x="5922" y="11267"/>
                </a:cubicBezTo>
                <a:cubicBezTo>
                  <a:pt x="5959" y="11493"/>
                  <a:pt x="6046" y="11676"/>
                  <a:pt x="6188" y="11809"/>
                </a:cubicBezTo>
                <a:cubicBezTo>
                  <a:pt x="6326" y="11947"/>
                  <a:pt x="6450" y="12100"/>
                  <a:pt x="6558" y="12272"/>
                </a:cubicBezTo>
                <a:cubicBezTo>
                  <a:pt x="6521" y="12306"/>
                  <a:pt x="6521" y="12326"/>
                  <a:pt x="6558" y="12337"/>
                </a:cubicBezTo>
                <a:cubicBezTo>
                  <a:pt x="6594" y="12348"/>
                  <a:pt x="6626" y="12354"/>
                  <a:pt x="6654" y="12354"/>
                </a:cubicBezTo>
                <a:cubicBezTo>
                  <a:pt x="6688" y="12388"/>
                  <a:pt x="6707" y="12453"/>
                  <a:pt x="6707" y="12543"/>
                </a:cubicBezTo>
                <a:cubicBezTo>
                  <a:pt x="6835" y="12684"/>
                  <a:pt x="6998" y="12885"/>
                  <a:pt x="7199" y="13139"/>
                </a:cubicBezTo>
                <a:cubicBezTo>
                  <a:pt x="7403" y="13384"/>
                  <a:pt x="7504" y="13585"/>
                  <a:pt x="7504" y="13732"/>
                </a:cubicBezTo>
                <a:lnTo>
                  <a:pt x="7504" y="13754"/>
                </a:lnTo>
                <a:lnTo>
                  <a:pt x="7451" y="13949"/>
                </a:lnTo>
                <a:cubicBezTo>
                  <a:pt x="7504" y="14090"/>
                  <a:pt x="7597" y="14206"/>
                  <a:pt x="7727" y="14291"/>
                </a:cubicBezTo>
                <a:cubicBezTo>
                  <a:pt x="7857" y="14378"/>
                  <a:pt x="7987" y="14443"/>
                  <a:pt x="8115" y="14500"/>
                </a:cubicBezTo>
                <a:lnTo>
                  <a:pt x="8168" y="14500"/>
                </a:lnTo>
                <a:cubicBezTo>
                  <a:pt x="8349" y="14593"/>
                  <a:pt x="8533" y="14686"/>
                  <a:pt x="8722" y="14790"/>
                </a:cubicBezTo>
                <a:cubicBezTo>
                  <a:pt x="8911" y="14898"/>
                  <a:pt x="9106" y="14985"/>
                  <a:pt x="9304" y="15056"/>
                </a:cubicBezTo>
                <a:lnTo>
                  <a:pt x="9615" y="14864"/>
                </a:lnTo>
                <a:cubicBezTo>
                  <a:pt x="9688" y="14886"/>
                  <a:pt x="9765" y="14929"/>
                  <a:pt x="9846" y="15002"/>
                </a:cubicBezTo>
                <a:cubicBezTo>
                  <a:pt x="9926" y="15073"/>
                  <a:pt x="10019" y="15155"/>
                  <a:pt x="10123" y="15251"/>
                </a:cubicBezTo>
                <a:cubicBezTo>
                  <a:pt x="10225" y="15344"/>
                  <a:pt x="10347" y="15431"/>
                  <a:pt x="10488" y="15513"/>
                </a:cubicBezTo>
                <a:cubicBezTo>
                  <a:pt x="10626" y="15598"/>
                  <a:pt x="10787" y="15646"/>
                  <a:pt x="10968" y="15663"/>
                </a:cubicBezTo>
                <a:cubicBezTo>
                  <a:pt x="11092" y="15575"/>
                  <a:pt x="11157" y="15598"/>
                  <a:pt x="11157" y="15728"/>
                </a:cubicBezTo>
                <a:lnTo>
                  <a:pt x="11157" y="15784"/>
                </a:lnTo>
                <a:lnTo>
                  <a:pt x="11496" y="16194"/>
                </a:lnTo>
                <a:lnTo>
                  <a:pt x="11550" y="16391"/>
                </a:lnTo>
                <a:cubicBezTo>
                  <a:pt x="11641" y="16445"/>
                  <a:pt x="11731" y="16513"/>
                  <a:pt x="11827" y="16594"/>
                </a:cubicBezTo>
                <a:cubicBezTo>
                  <a:pt x="11920" y="16676"/>
                  <a:pt x="11997" y="16767"/>
                  <a:pt x="12050" y="16865"/>
                </a:cubicBezTo>
                <a:lnTo>
                  <a:pt x="12104" y="16865"/>
                </a:lnTo>
                <a:cubicBezTo>
                  <a:pt x="12194" y="16865"/>
                  <a:pt x="12268" y="16908"/>
                  <a:pt x="12327" y="16987"/>
                </a:cubicBezTo>
                <a:cubicBezTo>
                  <a:pt x="12386" y="17069"/>
                  <a:pt x="12460" y="17108"/>
                  <a:pt x="12550" y="17108"/>
                </a:cubicBezTo>
                <a:cubicBezTo>
                  <a:pt x="12604" y="17108"/>
                  <a:pt x="12632" y="17080"/>
                  <a:pt x="12632" y="17029"/>
                </a:cubicBezTo>
                <a:cubicBezTo>
                  <a:pt x="12632" y="16902"/>
                  <a:pt x="12641" y="16820"/>
                  <a:pt x="12658" y="16778"/>
                </a:cubicBezTo>
                <a:cubicBezTo>
                  <a:pt x="12675" y="16738"/>
                  <a:pt x="12700" y="16710"/>
                  <a:pt x="12726" y="16705"/>
                </a:cubicBezTo>
                <a:cubicBezTo>
                  <a:pt x="12754" y="16693"/>
                  <a:pt x="12782" y="16688"/>
                  <a:pt x="12807" y="16688"/>
                </a:cubicBezTo>
                <a:cubicBezTo>
                  <a:pt x="12836" y="16688"/>
                  <a:pt x="12850" y="16671"/>
                  <a:pt x="12850" y="16634"/>
                </a:cubicBezTo>
                <a:lnTo>
                  <a:pt x="12793" y="16555"/>
                </a:lnTo>
                <a:cubicBezTo>
                  <a:pt x="12757" y="16555"/>
                  <a:pt x="12731" y="16577"/>
                  <a:pt x="12714" y="16622"/>
                </a:cubicBezTo>
                <a:cubicBezTo>
                  <a:pt x="12694" y="16668"/>
                  <a:pt x="12669" y="16670"/>
                  <a:pt x="12632" y="16634"/>
                </a:cubicBezTo>
                <a:lnTo>
                  <a:pt x="12440" y="16744"/>
                </a:lnTo>
                <a:lnTo>
                  <a:pt x="12211" y="16687"/>
                </a:lnTo>
                <a:lnTo>
                  <a:pt x="11889" y="16137"/>
                </a:lnTo>
                <a:lnTo>
                  <a:pt x="11997" y="15366"/>
                </a:lnTo>
                <a:cubicBezTo>
                  <a:pt x="12014" y="15332"/>
                  <a:pt x="11980" y="15287"/>
                  <a:pt x="11895" y="15245"/>
                </a:cubicBezTo>
                <a:cubicBezTo>
                  <a:pt x="11807" y="15200"/>
                  <a:pt x="11785" y="15154"/>
                  <a:pt x="11819" y="15112"/>
                </a:cubicBezTo>
                <a:cubicBezTo>
                  <a:pt x="11694" y="15033"/>
                  <a:pt x="11542" y="15002"/>
                  <a:pt x="11361" y="15002"/>
                </a:cubicBezTo>
                <a:cubicBezTo>
                  <a:pt x="11324" y="15002"/>
                  <a:pt x="11231" y="15013"/>
                  <a:pt x="11084" y="15039"/>
                </a:cubicBezTo>
                <a:cubicBezTo>
                  <a:pt x="10934" y="15067"/>
                  <a:pt x="10858" y="15056"/>
                  <a:pt x="10858" y="15002"/>
                </a:cubicBezTo>
                <a:cubicBezTo>
                  <a:pt x="10858" y="14946"/>
                  <a:pt x="10872" y="14875"/>
                  <a:pt x="10900" y="14785"/>
                </a:cubicBezTo>
                <a:cubicBezTo>
                  <a:pt x="10926" y="14691"/>
                  <a:pt x="10960" y="14598"/>
                  <a:pt x="10994" y="14494"/>
                </a:cubicBezTo>
                <a:cubicBezTo>
                  <a:pt x="11030" y="14389"/>
                  <a:pt x="11059" y="14302"/>
                  <a:pt x="11075" y="14228"/>
                </a:cubicBezTo>
                <a:cubicBezTo>
                  <a:pt x="11092" y="14158"/>
                  <a:pt x="11104" y="14113"/>
                  <a:pt x="11104" y="14096"/>
                </a:cubicBezTo>
                <a:lnTo>
                  <a:pt x="11279" y="13732"/>
                </a:lnTo>
                <a:lnTo>
                  <a:pt x="11239" y="13678"/>
                </a:lnTo>
                <a:lnTo>
                  <a:pt x="11022" y="13621"/>
                </a:lnTo>
                <a:cubicBezTo>
                  <a:pt x="10985" y="13621"/>
                  <a:pt x="10926" y="13650"/>
                  <a:pt x="10847" y="13706"/>
                </a:cubicBezTo>
                <a:cubicBezTo>
                  <a:pt x="10765" y="13754"/>
                  <a:pt x="10686" y="13822"/>
                  <a:pt x="10609" y="13898"/>
                </a:cubicBezTo>
                <a:cubicBezTo>
                  <a:pt x="10533" y="13974"/>
                  <a:pt x="10468" y="14053"/>
                  <a:pt x="10414" y="14124"/>
                </a:cubicBezTo>
                <a:cubicBezTo>
                  <a:pt x="10361" y="14197"/>
                  <a:pt x="10332" y="14257"/>
                  <a:pt x="10332" y="14313"/>
                </a:cubicBezTo>
                <a:lnTo>
                  <a:pt x="9725" y="14443"/>
                </a:lnTo>
                <a:cubicBezTo>
                  <a:pt x="9598" y="14443"/>
                  <a:pt x="9493" y="14395"/>
                  <a:pt x="9411" y="14285"/>
                </a:cubicBezTo>
                <a:cubicBezTo>
                  <a:pt x="9377" y="14141"/>
                  <a:pt x="9301" y="13980"/>
                  <a:pt x="9182" y="13805"/>
                </a:cubicBezTo>
                <a:cubicBezTo>
                  <a:pt x="9067" y="13627"/>
                  <a:pt x="9007" y="13475"/>
                  <a:pt x="9007" y="13336"/>
                </a:cubicBezTo>
                <a:cubicBezTo>
                  <a:pt x="9007" y="13133"/>
                  <a:pt x="9041" y="12938"/>
                  <a:pt x="9115" y="12758"/>
                </a:cubicBezTo>
                <a:cubicBezTo>
                  <a:pt x="9188" y="12577"/>
                  <a:pt x="9160" y="12382"/>
                  <a:pt x="9033" y="12179"/>
                </a:cubicBezTo>
                <a:cubicBezTo>
                  <a:pt x="9053" y="12179"/>
                  <a:pt x="9075" y="12168"/>
                  <a:pt x="9101" y="12151"/>
                </a:cubicBezTo>
                <a:cubicBezTo>
                  <a:pt x="9129" y="12134"/>
                  <a:pt x="9134" y="12105"/>
                  <a:pt x="9115" y="12069"/>
                </a:cubicBezTo>
                <a:lnTo>
                  <a:pt x="9276" y="11880"/>
                </a:lnTo>
                <a:lnTo>
                  <a:pt x="9304" y="11851"/>
                </a:lnTo>
                <a:lnTo>
                  <a:pt x="9329" y="11880"/>
                </a:lnTo>
                <a:cubicBezTo>
                  <a:pt x="9457" y="11786"/>
                  <a:pt x="9623" y="11758"/>
                  <a:pt x="9832" y="11786"/>
                </a:cubicBezTo>
                <a:cubicBezTo>
                  <a:pt x="10039" y="11809"/>
                  <a:pt x="10169" y="11747"/>
                  <a:pt x="10225" y="11594"/>
                </a:cubicBezTo>
                <a:lnTo>
                  <a:pt x="10440" y="11770"/>
                </a:lnTo>
                <a:cubicBezTo>
                  <a:pt x="10476" y="11787"/>
                  <a:pt x="10516" y="11770"/>
                  <a:pt x="10561" y="11710"/>
                </a:cubicBezTo>
                <a:cubicBezTo>
                  <a:pt x="10606" y="11654"/>
                  <a:pt x="10629" y="11606"/>
                  <a:pt x="10629" y="11566"/>
                </a:cubicBezTo>
                <a:lnTo>
                  <a:pt x="10522" y="11515"/>
                </a:lnTo>
                <a:lnTo>
                  <a:pt x="11050" y="11377"/>
                </a:lnTo>
                <a:lnTo>
                  <a:pt x="11075" y="11462"/>
                </a:lnTo>
                <a:lnTo>
                  <a:pt x="11333" y="11434"/>
                </a:lnTo>
                <a:lnTo>
                  <a:pt x="11629" y="11620"/>
                </a:lnTo>
                <a:cubicBezTo>
                  <a:pt x="11666" y="11620"/>
                  <a:pt x="11703" y="11600"/>
                  <a:pt x="11739" y="11555"/>
                </a:cubicBezTo>
                <a:cubicBezTo>
                  <a:pt x="11776" y="11510"/>
                  <a:pt x="11816" y="11504"/>
                  <a:pt x="11861" y="11538"/>
                </a:cubicBezTo>
                <a:lnTo>
                  <a:pt x="12132" y="11826"/>
                </a:lnTo>
                <a:cubicBezTo>
                  <a:pt x="12095" y="11896"/>
                  <a:pt x="12090" y="11953"/>
                  <a:pt x="12118" y="11984"/>
                </a:cubicBezTo>
                <a:cubicBezTo>
                  <a:pt x="12143" y="12024"/>
                  <a:pt x="12158" y="12057"/>
                  <a:pt x="12158" y="12094"/>
                </a:cubicBezTo>
                <a:cubicBezTo>
                  <a:pt x="12158" y="12151"/>
                  <a:pt x="12206" y="12272"/>
                  <a:pt x="12299" y="12464"/>
                </a:cubicBezTo>
                <a:cubicBezTo>
                  <a:pt x="12395" y="12659"/>
                  <a:pt x="12480" y="12758"/>
                  <a:pt x="12550" y="12758"/>
                </a:cubicBezTo>
                <a:cubicBezTo>
                  <a:pt x="12641" y="12758"/>
                  <a:pt x="12680" y="12698"/>
                  <a:pt x="12672" y="12583"/>
                </a:cubicBezTo>
                <a:cubicBezTo>
                  <a:pt x="12663" y="12467"/>
                  <a:pt x="12658" y="12391"/>
                  <a:pt x="12658" y="12357"/>
                </a:cubicBezTo>
                <a:cubicBezTo>
                  <a:pt x="12658" y="12176"/>
                  <a:pt x="12621" y="11998"/>
                  <a:pt x="12550" y="11829"/>
                </a:cubicBezTo>
                <a:cubicBezTo>
                  <a:pt x="12480" y="11657"/>
                  <a:pt x="12409" y="11482"/>
                  <a:pt x="12347" y="11298"/>
                </a:cubicBezTo>
                <a:lnTo>
                  <a:pt x="12347" y="11222"/>
                </a:lnTo>
                <a:cubicBezTo>
                  <a:pt x="12347" y="11129"/>
                  <a:pt x="12403" y="11050"/>
                  <a:pt x="12516" y="10985"/>
                </a:cubicBezTo>
                <a:cubicBezTo>
                  <a:pt x="12629" y="10911"/>
                  <a:pt x="12686" y="10874"/>
                  <a:pt x="12686" y="10852"/>
                </a:cubicBezTo>
                <a:cubicBezTo>
                  <a:pt x="12776" y="10781"/>
                  <a:pt x="12878" y="10708"/>
                  <a:pt x="12991" y="10637"/>
                </a:cubicBezTo>
                <a:cubicBezTo>
                  <a:pt x="13101" y="10564"/>
                  <a:pt x="13186" y="10482"/>
                  <a:pt x="13240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6" y="10030"/>
                  <a:pt x="13483" y="10002"/>
                  <a:pt x="13483" y="9949"/>
                </a:cubicBezTo>
                <a:cubicBezTo>
                  <a:pt x="13483" y="9932"/>
                  <a:pt x="13471" y="9915"/>
                  <a:pt x="13443" y="9903"/>
                </a:cubicBezTo>
                <a:cubicBezTo>
                  <a:pt x="13415" y="9886"/>
                  <a:pt x="13384" y="9864"/>
                  <a:pt x="13347" y="9827"/>
                </a:cubicBezTo>
                <a:cubicBezTo>
                  <a:pt x="13313" y="9810"/>
                  <a:pt x="13276" y="9782"/>
                  <a:pt x="13240" y="9742"/>
                </a:cubicBezTo>
                <a:lnTo>
                  <a:pt x="13322" y="9694"/>
                </a:lnTo>
                <a:cubicBezTo>
                  <a:pt x="13358" y="9638"/>
                  <a:pt x="13384" y="9573"/>
                  <a:pt x="13404" y="9491"/>
                </a:cubicBezTo>
                <a:cubicBezTo>
                  <a:pt x="13421" y="9407"/>
                  <a:pt x="13412" y="9336"/>
                  <a:pt x="13375" y="9274"/>
                </a:cubicBezTo>
                <a:lnTo>
                  <a:pt x="13579" y="9164"/>
                </a:lnTo>
                <a:cubicBezTo>
                  <a:pt x="13559" y="9220"/>
                  <a:pt x="13579" y="9254"/>
                  <a:pt x="13632" y="9274"/>
                </a:cubicBezTo>
                <a:cubicBezTo>
                  <a:pt x="13686" y="9291"/>
                  <a:pt x="13731" y="9291"/>
                  <a:pt x="13768" y="9274"/>
                </a:cubicBezTo>
                <a:lnTo>
                  <a:pt x="13904" y="9054"/>
                </a:lnTo>
                <a:cubicBezTo>
                  <a:pt x="13867" y="8966"/>
                  <a:pt x="13844" y="8932"/>
                  <a:pt x="13836" y="8961"/>
                </a:cubicBezTo>
                <a:cubicBezTo>
                  <a:pt x="13827" y="8989"/>
                  <a:pt x="13850" y="8961"/>
                  <a:pt x="13904" y="8867"/>
                </a:cubicBezTo>
                <a:cubicBezTo>
                  <a:pt x="13994" y="8834"/>
                  <a:pt x="14082" y="8788"/>
                  <a:pt x="14166" y="8740"/>
                </a:cubicBezTo>
                <a:cubicBezTo>
                  <a:pt x="14254" y="8689"/>
                  <a:pt x="14339" y="8664"/>
                  <a:pt x="14432" y="8664"/>
                </a:cubicBezTo>
                <a:cubicBezTo>
                  <a:pt x="14449" y="8684"/>
                  <a:pt x="14466" y="8689"/>
                  <a:pt x="14486" y="8689"/>
                </a:cubicBezTo>
                <a:cubicBezTo>
                  <a:pt x="14539" y="8689"/>
                  <a:pt x="14565" y="8684"/>
                  <a:pt x="14565" y="8664"/>
                </a:cubicBezTo>
                <a:cubicBezTo>
                  <a:pt x="14565" y="8574"/>
                  <a:pt x="14548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1"/>
                  <a:pt x="14958" y="8001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8"/>
                </a:cubicBezTo>
                <a:lnTo>
                  <a:pt x="15282" y="7843"/>
                </a:lnTo>
                <a:lnTo>
                  <a:pt x="15757" y="7704"/>
                </a:lnTo>
                <a:lnTo>
                  <a:pt x="15811" y="7555"/>
                </a:lnTo>
                <a:lnTo>
                  <a:pt x="15675" y="7368"/>
                </a:lnTo>
                <a:cubicBezTo>
                  <a:pt x="15692" y="7368"/>
                  <a:pt x="15701" y="7351"/>
                  <a:pt x="15701" y="7312"/>
                </a:cubicBezTo>
                <a:cubicBezTo>
                  <a:pt x="15701" y="7278"/>
                  <a:pt x="15684" y="7252"/>
                  <a:pt x="15647" y="7235"/>
                </a:cubicBezTo>
                <a:cubicBezTo>
                  <a:pt x="15613" y="7213"/>
                  <a:pt x="15579" y="7196"/>
                  <a:pt x="15554" y="7179"/>
                </a:cubicBezTo>
                <a:cubicBezTo>
                  <a:pt x="15525" y="7162"/>
                  <a:pt x="15494" y="7142"/>
                  <a:pt x="15458" y="7125"/>
                </a:cubicBezTo>
                <a:lnTo>
                  <a:pt x="15404" y="7151"/>
                </a:lnTo>
                <a:lnTo>
                  <a:pt x="15458" y="7125"/>
                </a:lnTo>
                <a:lnTo>
                  <a:pt x="15540" y="7125"/>
                </a:lnTo>
                <a:lnTo>
                  <a:pt x="15715" y="7125"/>
                </a:lnTo>
                <a:cubicBezTo>
                  <a:pt x="15797" y="7125"/>
                  <a:pt x="15836" y="7086"/>
                  <a:pt x="15836" y="7004"/>
                </a:cubicBezTo>
                <a:cubicBezTo>
                  <a:pt x="15836" y="6894"/>
                  <a:pt x="15774" y="6837"/>
                  <a:pt x="15647" y="6837"/>
                </a:cubicBezTo>
                <a:cubicBezTo>
                  <a:pt x="15486" y="6837"/>
                  <a:pt x="15299" y="6877"/>
                  <a:pt x="15087" y="6953"/>
                </a:cubicBezTo>
                <a:cubicBezTo>
                  <a:pt x="14876" y="7029"/>
                  <a:pt x="14729" y="7162"/>
                  <a:pt x="14647" y="7340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40" y="7125"/>
                </a:lnTo>
                <a:cubicBezTo>
                  <a:pt x="14740" y="7086"/>
                  <a:pt x="14698" y="7063"/>
                  <a:pt x="14613" y="7046"/>
                </a:cubicBezTo>
                <a:cubicBezTo>
                  <a:pt x="14528" y="7035"/>
                  <a:pt x="14503" y="7029"/>
                  <a:pt x="14539" y="7029"/>
                </a:cubicBezTo>
                <a:cubicBezTo>
                  <a:pt x="14700" y="7029"/>
                  <a:pt x="14825" y="7015"/>
                  <a:pt x="14909" y="6976"/>
                </a:cubicBezTo>
                <a:cubicBezTo>
                  <a:pt x="14997" y="6936"/>
                  <a:pt x="15068" y="6899"/>
                  <a:pt x="15121" y="6854"/>
                </a:cubicBezTo>
                <a:cubicBezTo>
                  <a:pt x="15175" y="6809"/>
                  <a:pt x="15232" y="6767"/>
                  <a:pt x="15288" y="6716"/>
                </a:cubicBezTo>
                <a:cubicBezTo>
                  <a:pt x="15347" y="6671"/>
                  <a:pt x="15432" y="6634"/>
                  <a:pt x="15540" y="6594"/>
                </a:cubicBezTo>
                <a:cubicBezTo>
                  <a:pt x="15746" y="6634"/>
                  <a:pt x="15946" y="6645"/>
                  <a:pt x="16136" y="6623"/>
                </a:cubicBezTo>
                <a:cubicBezTo>
                  <a:pt x="16322" y="6606"/>
                  <a:pt x="16523" y="6594"/>
                  <a:pt x="16729" y="6594"/>
                </a:cubicBezTo>
                <a:cubicBezTo>
                  <a:pt x="16786" y="6561"/>
                  <a:pt x="16839" y="6524"/>
                  <a:pt x="16893" y="6484"/>
                </a:cubicBezTo>
                <a:cubicBezTo>
                  <a:pt x="16947" y="6439"/>
                  <a:pt x="16980" y="6397"/>
                  <a:pt x="17000" y="6340"/>
                </a:cubicBezTo>
                <a:lnTo>
                  <a:pt x="17311" y="6287"/>
                </a:lnTo>
                <a:cubicBezTo>
                  <a:pt x="17348" y="6323"/>
                  <a:pt x="17401" y="6315"/>
                  <a:pt x="17475" y="6258"/>
                </a:cubicBezTo>
                <a:cubicBezTo>
                  <a:pt x="17546" y="6202"/>
                  <a:pt x="17582" y="6160"/>
                  <a:pt x="17582" y="6126"/>
                </a:cubicBezTo>
                <a:cubicBezTo>
                  <a:pt x="17582" y="6033"/>
                  <a:pt x="17531" y="5976"/>
                  <a:pt x="17433" y="5951"/>
                </a:cubicBezTo>
                <a:cubicBezTo>
                  <a:pt x="17334" y="5922"/>
                  <a:pt x="17283" y="5855"/>
                  <a:pt x="17283" y="5756"/>
                </a:cubicBezTo>
                <a:cubicBezTo>
                  <a:pt x="17283" y="5739"/>
                  <a:pt x="17288" y="5714"/>
                  <a:pt x="17297" y="5680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4" y="5623"/>
                  <a:pt x="17116" y="5652"/>
                  <a:pt x="16995" y="5708"/>
                </a:cubicBezTo>
                <a:cubicBezTo>
                  <a:pt x="16870" y="5759"/>
                  <a:pt x="16786" y="5807"/>
                  <a:pt x="16729" y="5841"/>
                </a:cubicBezTo>
                <a:cubicBezTo>
                  <a:pt x="16692" y="5855"/>
                  <a:pt x="16672" y="5855"/>
                  <a:pt x="16661" y="5829"/>
                </a:cubicBezTo>
                <a:cubicBezTo>
                  <a:pt x="16653" y="5801"/>
                  <a:pt x="16650" y="5767"/>
                  <a:pt x="16650" y="5731"/>
                </a:cubicBezTo>
                <a:lnTo>
                  <a:pt x="16675" y="5756"/>
                </a:lnTo>
                <a:lnTo>
                  <a:pt x="16786" y="5705"/>
                </a:lnTo>
                <a:lnTo>
                  <a:pt x="17093" y="5595"/>
                </a:lnTo>
                <a:lnTo>
                  <a:pt x="17147" y="5539"/>
                </a:lnTo>
                <a:cubicBezTo>
                  <a:pt x="17147" y="5485"/>
                  <a:pt x="17116" y="5451"/>
                  <a:pt x="17048" y="5434"/>
                </a:cubicBezTo>
                <a:cubicBezTo>
                  <a:pt x="16980" y="5412"/>
                  <a:pt x="16927" y="5406"/>
                  <a:pt x="16893" y="5406"/>
                </a:cubicBezTo>
                <a:cubicBezTo>
                  <a:pt x="16856" y="5406"/>
                  <a:pt x="16802" y="5417"/>
                  <a:pt x="16729" y="5445"/>
                </a:cubicBezTo>
                <a:cubicBezTo>
                  <a:pt x="16658" y="5474"/>
                  <a:pt x="16622" y="5457"/>
                  <a:pt x="16622" y="5406"/>
                </a:cubicBezTo>
                <a:lnTo>
                  <a:pt x="16650" y="5349"/>
                </a:lnTo>
                <a:cubicBezTo>
                  <a:pt x="16540" y="5259"/>
                  <a:pt x="16444" y="5155"/>
                  <a:pt x="16359" y="5047"/>
                </a:cubicBezTo>
                <a:cubicBezTo>
                  <a:pt x="16271" y="4932"/>
                  <a:pt x="16229" y="4861"/>
                  <a:pt x="16229" y="4822"/>
                </a:cubicBezTo>
                <a:cubicBezTo>
                  <a:pt x="16229" y="4788"/>
                  <a:pt x="16235" y="4751"/>
                  <a:pt x="16243" y="4706"/>
                </a:cubicBezTo>
                <a:cubicBezTo>
                  <a:pt x="16252" y="4669"/>
                  <a:pt x="16229" y="4647"/>
                  <a:pt x="16175" y="4647"/>
                </a:cubicBezTo>
                <a:cubicBezTo>
                  <a:pt x="16139" y="4647"/>
                  <a:pt x="16107" y="4652"/>
                  <a:pt x="16082" y="4664"/>
                </a:cubicBezTo>
                <a:cubicBezTo>
                  <a:pt x="16054" y="4672"/>
                  <a:pt x="16040" y="4647"/>
                  <a:pt x="16040" y="4596"/>
                </a:cubicBezTo>
                <a:cubicBezTo>
                  <a:pt x="16040" y="4556"/>
                  <a:pt x="16017" y="4480"/>
                  <a:pt x="15972" y="4364"/>
                </a:cubicBezTo>
                <a:cubicBezTo>
                  <a:pt x="15927" y="4249"/>
                  <a:pt x="15864" y="4189"/>
                  <a:pt x="15783" y="4189"/>
                </a:cubicBezTo>
                <a:lnTo>
                  <a:pt x="15675" y="4299"/>
                </a:lnTo>
                <a:cubicBezTo>
                  <a:pt x="15675" y="4347"/>
                  <a:pt x="15647" y="4393"/>
                  <a:pt x="15593" y="4421"/>
                </a:cubicBezTo>
                <a:cubicBezTo>
                  <a:pt x="15540" y="4446"/>
                  <a:pt x="15511" y="4474"/>
                  <a:pt x="15511" y="4514"/>
                </a:cubicBezTo>
                <a:lnTo>
                  <a:pt x="15458" y="4514"/>
                </a:lnTo>
                <a:lnTo>
                  <a:pt x="15175" y="4672"/>
                </a:lnTo>
                <a:cubicBezTo>
                  <a:pt x="15155" y="4641"/>
                  <a:pt x="15133" y="4630"/>
                  <a:pt x="15107" y="4647"/>
                </a:cubicBezTo>
                <a:cubicBezTo>
                  <a:pt x="15079" y="4669"/>
                  <a:pt x="15048" y="4672"/>
                  <a:pt x="15011" y="4672"/>
                </a:cubicBezTo>
                <a:lnTo>
                  <a:pt x="14986" y="4672"/>
                </a:lnTo>
                <a:lnTo>
                  <a:pt x="14958" y="4700"/>
                </a:lnTo>
                <a:cubicBezTo>
                  <a:pt x="15028" y="4700"/>
                  <a:pt x="15062" y="4664"/>
                  <a:pt x="15054" y="4579"/>
                </a:cubicBezTo>
                <a:cubicBezTo>
                  <a:pt x="15042" y="4497"/>
                  <a:pt x="15011" y="4457"/>
                  <a:pt x="14958" y="4457"/>
                </a:cubicBezTo>
                <a:lnTo>
                  <a:pt x="14740" y="4514"/>
                </a:lnTo>
                <a:cubicBezTo>
                  <a:pt x="14706" y="4514"/>
                  <a:pt x="14683" y="4508"/>
                  <a:pt x="14681" y="4497"/>
                </a:cubicBezTo>
                <a:cubicBezTo>
                  <a:pt x="14675" y="4491"/>
                  <a:pt x="14683" y="4474"/>
                  <a:pt x="14709" y="4446"/>
                </a:cubicBezTo>
                <a:cubicBezTo>
                  <a:pt x="14731" y="4421"/>
                  <a:pt x="14751" y="4387"/>
                  <a:pt x="14768" y="4347"/>
                </a:cubicBezTo>
                <a:cubicBezTo>
                  <a:pt x="14788" y="4316"/>
                  <a:pt x="14788" y="4277"/>
                  <a:pt x="14768" y="4243"/>
                </a:cubicBezTo>
                <a:cubicBezTo>
                  <a:pt x="14751" y="4203"/>
                  <a:pt x="14720" y="4203"/>
                  <a:pt x="14681" y="4226"/>
                </a:cubicBezTo>
                <a:cubicBezTo>
                  <a:pt x="14641" y="4254"/>
                  <a:pt x="14618" y="4254"/>
                  <a:pt x="14618" y="4215"/>
                </a:cubicBezTo>
                <a:lnTo>
                  <a:pt x="14700" y="4215"/>
                </a:lnTo>
                <a:lnTo>
                  <a:pt x="14768" y="4150"/>
                </a:lnTo>
                <a:cubicBezTo>
                  <a:pt x="14788" y="4127"/>
                  <a:pt x="14780" y="4099"/>
                  <a:pt x="14748" y="4057"/>
                </a:cubicBezTo>
                <a:cubicBezTo>
                  <a:pt x="14717" y="4006"/>
                  <a:pt x="14692" y="3977"/>
                  <a:pt x="14675" y="3958"/>
                </a:cubicBezTo>
                <a:lnTo>
                  <a:pt x="14376" y="3907"/>
                </a:lnTo>
                <a:lnTo>
                  <a:pt x="14186" y="3740"/>
                </a:lnTo>
                <a:cubicBezTo>
                  <a:pt x="14169" y="3757"/>
                  <a:pt x="14135" y="3746"/>
                  <a:pt x="14087" y="3704"/>
                </a:cubicBezTo>
                <a:cubicBezTo>
                  <a:pt x="14036" y="3658"/>
                  <a:pt x="13994" y="3625"/>
                  <a:pt x="13957" y="3610"/>
                </a:cubicBezTo>
                <a:lnTo>
                  <a:pt x="13740" y="3687"/>
                </a:lnTo>
                <a:lnTo>
                  <a:pt x="13211" y="3565"/>
                </a:lnTo>
                <a:cubicBezTo>
                  <a:pt x="13178" y="3565"/>
                  <a:pt x="13141" y="3577"/>
                  <a:pt x="13104" y="3599"/>
                </a:cubicBezTo>
                <a:cubicBezTo>
                  <a:pt x="13070" y="3625"/>
                  <a:pt x="13050" y="3653"/>
                  <a:pt x="13050" y="3687"/>
                </a:cubicBezTo>
                <a:cubicBezTo>
                  <a:pt x="13050" y="3726"/>
                  <a:pt x="13070" y="3752"/>
                  <a:pt x="13104" y="3769"/>
                </a:cubicBezTo>
                <a:cubicBezTo>
                  <a:pt x="13141" y="3786"/>
                  <a:pt x="13158" y="3814"/>
                  <a:pt x="13158" y="3850"/>
                </a:cubicBezTo>
                <a:cubicBezTo>
                  <a:pt x="13158" y="3884"/>
                  <a:pt x="13172" y="3983"/>
                  <a:pt x="13200" y="4138"/>
                </a:cubicBezTo>
                <a:cubicBezTo>
                  <a:pt x="13226" y="4299"/>
                  <a:pt x="13203" y="4359"/>
                  <a:pt x="13132" y="4325"/>
                </a:cubicBezTo>
                <a:lnTo>
                  <a:pt x="12997" y="4514"/>
                </a:lnTo>
                <a:cubicBezTo>
                  <a:pt x="13014" y="4548"/>
                  <a:pt x="13045" y="4579"/>
                  <a:pt x="13090" y="4607"/>
                </a:cubicBezTo>
                <a:cubicBezTo>
                  <a:pt x="13138" y="4635"/>
                  <a:pt x="13180" y="4669"/>
                  <a:pt x="13226" y="4706"/>
                </a:cubicBezTo>
                <a:cubicBezTo>
                  <a:pt x="13271" y="4751"/>
                  <a:pt x="13313" y="4793"/>
                  <a:pt x="13347" y="4850"/>
                </a:cubicBezTo>
                <a:cubicBezTo>
                  <a:pt x="13384" y="4903"/>
                  <a:pt x="13392" y="4988"/>
                  <a:pt x="13375" y="5093"/>
                </a:cubicBezTo>
                <a:lnTo>
                  <a:pt x="12768" y="5510"/>
                </a:lnTo>
                <a:lnTo>
                  <a:pt x="12768" y="5567"/>
                </a:lnTo>
                <a:cubicBezTo>
                  <a:pt x="12768" y="5637"/>
                  <a:pt x="12785" y="5705"/>
                  <a:pt x="12822" y="5770"/>
                </a:cubicBezTo>
                <a:cubicBezTo>
                  <a:pt x="12855" y="5832"/>
                  <a:pt x="12892" y="5914"/>
                  <a:pt x="12929" y="6013"/>
                </a:cubicBezTo>
                <a:cubicBezTo>
                  <a:pt x="13019" y="6052"/>
                  <a:pt x="13062" y="6081"/>
                  <a:pt x="13059" y="6106"/>
                </a:cubicBezTo>
                <a:cubicBezTo>
                  <a:pt x="13053" y="6134"/>
                  <a:pt x="13022" y="6162"/>
                  <a:pt x="12963" y="6191"/>
                </a:cubicBezTo>
                <a:cubicBezTo>
                  <a:pt x="12903" y="6216"/>
                  <a:pt x="12850" y="6244"/>
                  <a:pt x="12793" y="6273"/>
                </a:cubicBezTo>
                <a:cubicBezTo>
                  <a:pt x="12740" y="6295"/>
                  <a:pt x="12714" y="6321"/>
                  <a:pt x="12714" y="6337"/>
                </a:cubicBezTo>
                <a:cubicBezTo>
                  <a:pt x="12714" y="6354"/>
                  <a:pt x="12694" y="6366"/>
                  <a:pt x="12658" y="6366"/>
                </a:cubicBezTo>
                <a:lnTo>
                  <a:pt x="12550" y="6366"/>
                </a:lnTo>
                <a:lnTo>
                  <a:pt x="12497" y="6366"/>
                </a:lnTo>
                <a:cubicBezTo>
                  <a:pt x="12497" y="6343"/>
                  <a:pt x="12505" y="6332"/>
                  <a:pt x="12522" y="6321"/>
                </a:cubicBezTo>
                <a:cubicBezTo>
                  <a:pt x="12542" y="6315"/>
                  <a:pt x="12550" y="6295"/>
                  <a:pt x="12550" y="6256"/>
                </a:cubicBezTo>
                <a:lnTo>
                  <a:pt x="12293" y="6095"/>
                </a:lnTo>
                <a:lnTo>
                  <a:pt x="12293" y="6123"/>
                </a:lnTo>
                <a:lnTo>
                  <a:pt x="12186" y="5903"/>
                </a:lnTo>
                <a:cubicBezTo>
                  <a:pt x="12220" y="5815"/>
                  <a:pt x="12225" y="5747"/>
                  <a:pt x="12200" y="5711"/>
                </a:cubicBezTo>
                <a:cubicBezTo>
                  <a:pt x="12172" y="5666"/>
                  <a:pt x="12158" y="5620"/>
                  <a:pt x="12158" y="5567"/>
                </a:cubicBezTo>
                <a:cubicBezTo>
                  <a:pt x="12158" y="5423"/>
                  <a:pt x="12093" y="5352"/>
                  <a:pt x="11963" y="5352"/>
                </a:cubicBezTo>
                <a:cubicBezTo>
                  <a:pt x="11833" y="5352"/>
                  <a:pt x="11694" y="5369"/>
                  <a:pt x="11550" y="5409"/>
                </a:cubicBezTo>
                <a:cubicBezTo>
                  <a:pt x="11584" y="5386"/>
                  <a:pt x="11581" y="5361"/>
                  <a:pt x="11536" y="5321"/>
                </a:cubicBezTo>
                <a:cubicBezTo>
                  <a:pt x="11491" y="5276"/>
                  <a:pt x="11460" y="5259"/>
                  <a:pt x="11440" y="5259"/>
                </a:cubicBezTo>
                <a:cubicBezTo>
                  <a:pt x="11296" y="5259"/>
                  <a:pt x="11126" y="5194"/>
                  <a:pt x="10926" y="5067"/>
                </a:cubicBezTo>
                <a:cubicBezTo>
                  <a:pt x="10731" y="4946"/>
                  <a:pt x="10567" y="4881"/>
                  <a:pt x="10440" y="4881"/>
                </a:cubicBezTo>
                <a:cubicBezTo>
                  <a:pt x="10386" y="4881"/>
                  <a:pt x="10321" y="4892"/>
                  <a:pt x="10250" y="4906"/>
                </a:cubicBezTo>
                <a:cubicBezTo>
                  <a:pt x="10180" y="4923"/>
                  <a:pt x="10112" y="4946"/>
                  <a:pt x="10047" y="4963"/>
                </a:cubicBezTo>
                <a:cubicBezTo>
                  <a:pt x="10084" y="4946"/>
                  <a:pt x="10106" y="4898"/>
                  <a:pt x="10115" y="4824"/>
                </a:cubicBezTo>
                <a:lnTo>
                  <a:pt x="9940" y="4516"/>
                </a:lnTo>
                <a:lnTo>
                  <a:pt x="9911" y="4488"/>
                </a:lnTo>
                <a:cubicBezTo>
                  <a:pt x="9858" y="4488"/>
                  <a:pt x="9796" y="4511"/>
                  <a:pt x="9725" y="4553"/>
                </a:cubicBezTo>
                <a:cubicBezTo>
                  <a:pt x="9651" y="4598"/>
                  <a:pt x="9615" y="4559"/>
                  <a:pt x="9615" y="4435"/>
                </a:cubicBezTo>
                <a:cubicBezTo>
                  <a:pt x="9615" y="4418"/>
                  <a:pt x="9623" y="4401"/>
                  <a:pt x="9643" y="4378"/>
                </a:cubicBezTo>
                <a:cubicBezTo>
                  <a:pt x="9660" y="4361"/>
                  <a:pt x="9660" y="4344"/>
                  <a:pt x="9643" y="4327"/>
                </a:cubicBezTo>
                <a:cubicBezTo>
                  <a:pt x="9623" y="4217"/>
                  <a:pt x="9646" y="4124"/>
                  <a:pt x="9711" y="4048"/>
                </a:cubicBezTo>
                <a:cubicBezTo>
                  <a:pt x="9773" y="3969"/>
                  <a:pt x="9824" y="3887"/>
                  <a:pt x="9858" y="3799"/>
                </a:cubicBezTo>
                <a:cubicBezTo>
                  <a:pt x="9894" y="3760"/>
                  <a:pt x="9911" y="3729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9" y="3638"/>
                  <a:pt x="10109" y="3616"/>
                  <a:pt x="10177" y="3579"/>
                </a:cubicBezTo>
                <a:cubicBezTo>
                  <a:pt x="10245" y="3534"/>
                  <a:pt x="10321" y="3506"/>
                  <a:pt x="10414" y="3492"/>
                </a:cubicBezTo>
                <a:lnTo>
                  <a:pt x="10440" y="3407"/>
                </a:lnTo>
                <a:cubicBezTo>
                  <a:pt x="10440" y="3370"/>
                  <a:pt x="10344" y="3342"/>
                  <a:pt x="10149" y="3314"/>
                </a:cubicBezTo>
                <a:cubicBezTo>
                  <a:pt x="9957" y="3286"/>
                  <a:pt x="9858" y="3255"/>
                  <a:pt x="9858" y="3221"/>
                </a:cubicBezTo>
                <a:lnTo>
                  <a:pt x="9886" y="3192"/>
                </a:lnTo>
                <a:cubicBezTo>
                  <a:pt x="10067" y="3243"/>
                  <a:pt x="10202" y="3274"/>
                  <a:pt x="10298" y="3286"/>
                </a:cubicBezTo>
                <a:cubicBezTo>
                  <a:pt x="10392" y="3297"/>
                  <a:pt x="10471" y="3286"/>
                  <a:pt x="10536" y="3260"/>
                </a:cubicBezTo>
                <a:cubicBezTo>
                  <a:pt x="10598" y="3232"/>
                  <a:pt x="10671" y="3198"/>
                  <a:pt x="10759" y="3147"/>
                </a:cubicBezTo>
                <a:cubicBezTo>
                  <a:pt x="10844" y="3105"/>
                  <a:pt x="10977" y="3043"/>
                  <a:pt x="11157" y="2961"/>
                </a:cubicBezTo>
                <a:cubicBezTo>
                  <a:pt x="11157" y="2927"/>
                  <a:pt x="11061" y="2890"/>
                  <a:pt x="10866" y="2851"/>
                </a:cubicBezTo>
                <a:cubicBezTo>
                  <a:pt x="10671" y="2817"/>
                  <a:pt x="10550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9" y="2775"/>
                </a:cubicBezTo>
                <a:cubicBezTo>
                  <a:pt x="10858" y="2789"/>
                  <a:pt x="10906" y="2806"/>
                  <a:pt x="10940" y="2828"/>
                </a:cubicBezTo>
                <a:cubicBezTo>
                  <a:pt x="10940" y="2862"/>
                  <a:pt x="10968" y="2885"/>
                  <a:pt x="11022" y="2896"/>
                </a:cubicBezTo>
                <a:cubicBezTo>
                  <a:pt x="11075" y="2902"/>
                  <a:pt x="11121" y="2907"/>
                  <a:pt x="11157" y="2907"/>
                </a:cubicBezTo>
                <a:lnTo>
                  <a:pt x="11361" y="2775"/>
                </a:lnTo>
                <a:lnTo>
                  <a:pt x="11361" y="2690"/>
                </a:lnTo>
                <a:lnTo>
                  <a:pt x="11307" y="2608"/>
                </a:lnTo>
                <a:lnTo>
                  <a:pt x="11604" y="2554"/>
                </a:lnTo>
                <a:cubicBezTo>
                  <a:pt x="11584" y="2537"/>
                  <a:pt x="11590" y="2521"/>
                  <a:pt x="11615" y="2504"/>
                </a:cubicBezTo>
                <a:cubicBezTo>
                  <a:pt x="11643" y="2481"/>
                  <a:pt x="11666" y="2475"/>
                  <a:pt x="11683" y="2475"/>
                </a:cubicBezTo>
                <a:cubicBezTo>
                  <a:pt x="11739" y="2475"/>
                  <a:pt x="11793" y="2504"/>
                  <a:pt x="11852" y="2554"/>
                </a:cubicBezTo>
                <a:cubicBezTo>
                  <a:pt x="11912" y="2608"/>
                  <a:pt x="11951" y="2636"/>
                  <a:pt x="11968" y="2636"/>
                </a:cubicBezTo>
                <a:lnTo>
                  <a:pt x="12239" y="2532"/>
                </a:lnTo>
                <a:cubicBezTo>
                  <a:pt x="12220" y="2509"/>
                  <a:pt x="12245" y="2498"/>
                  <a:pt x="12313" y="2487"/>
                </a:cubicBezTo>
                <a:cubicBezTo>
                  <a:pt x="12381" y="2481"/>
                  <a:pt x="12401" y="2453"/>
                  <a:pt x="12375" y="2410"/>
                </a:cubicBezTo>
                <a:lnTo>
                  <a:pt x="12186" y="2190"/>
                </a:lnTo>
                <a:cubicBezTo>
                  <a:pt x="12166" y="2190"/>
                  <a:pt x="12152" y="2179"/>
                  <a:pt x="12143" y="2151"/>
                </a:cubicBezTo>
                <a:cubicBezTo>
                  <a:pt x="12135" y="2122"/>
                  <a:pt x="12141" y="2111"/>
                  <a:pt x="12158" y="2111"/>
                </a:cubicBezTo>
                <a:cubicBezTo>
                  <a:pt x="12248" y="2111"/>
                  <a:pt x="12273" y="2063"/>
                  <a:pt x="12239" y="1973"/>
                </a:cubicBezTo>
                <a:cubicBezTo>
                  <a:pt x="12166" y="1942"/>
                  <a:pt x="12090" y="1896"/>
                  <a:pt x="12011" y="1848"/>
                </a:cubicBezTo>
                <a:cubicBezTo>
                  <a:pt x="11929" y="1798"/>
                  <a:pt x="11838" y="1769"/>
                  <a:pt x="11739" y="1769"/>
                </a:cubicBezTo>
                <a:cubicBezTo>
                  <a:pt x="11703" y="1769"/>
                  <a:pt x="11663" y="1781"/>
                  <a:pt x="11615" y="1798"/>
                </a:cubicBezTo>
                <a:cubicBezTo>
                  <a:pt x="11573" y="1820"/>
                  <a:pt x="11550" y="1848"/>
                  <a:pt x="11550" y="1891"/>
                </a:cubicBezTo>
                <a:cubicBezTo>
                  <a:pt x="11550" y="1930"/>
                  <a:pt x="11573" y="1947"/>
                  <a:pt x="11615" y="1947"/>
                </a:cubicBezTo>
                <a:cubicBezTo>
                  <a:pt x="11663" y="1947"/>
                  <a:pt x="11694" y="1964"/>
                  <a:pt x="11711" y="2001"/>
                </a:cubicBezTo>
                <a:cubicBezTo>
                  <a:pt x="11748" y="2040"/>
                  <a:pt x="11739" y="2057"/>
                  <a:pt x="11683" y="2057"/>
                </a:cubicBezTo>
                <a:cubicBezTo>
                  <a:pt x="11629" y="2057"/>
                  <a:pt x="11604" y="2063"/>
                  <a:pt x="11604" y="2083"/>
                </a:cubicBezTo>
                <a:cubicBezTo>
                  <a:pt x="11530" y="2083"/>
                  <a:pt x="11462" y="2134"/>
                  <a:pt x="11400" y="2244"/>
                </a:cubicBezTo>
                <a:cubicBezTo>
                  <a:pt x="11338" y="2354"/>
                  <a:pt x="11256" y="2433"/>
                  <a:pt x="11157" y="2475"/>
                </a:cubicBezTo>
                <a:cubicBezTo>
                  <a:pt x="11121" y="2475"/>
                  <a:pt x="11107" y="2464"/>
                  <a:pt x="11118" y="2441"/>
                </a:cubicBezTo>
                <a:cubicBezTo>
                  <a:pt x="11126" y="2422"/>
                  <a:pt x="11121" y="2399"/>
                  <a:pt x="11104" y="2382"/>
                </a:cubicBezTo>
                <a:cubicBezTo>
                  <a:pt x="11084" y="2343"/>
                  <a:pt x="11053" y="2320"/>
                  <a:pt x="11008" y="2311"/>
                </a:cubicBezTo>
                <a:cubicBezTo>
                  <a:pt x="10962" y="2306"/>
                  <a:pt x="10940" y="2283"/>
                  <a:pt x="10940" y="2244"/>
                </a:cubicBezTo>
                <a:cubicBezTo>
                  <a:pt x="10940" y="2210"/>
                  <a:pt x="10962" y="2151"/>
                  <a:pt x="11008" y="2069"/>
                </a:cubicBezTo>
                <a:cubicBezTo>
                  <a:pt x="11053" y="1990"/>
                  <a:pt x="10993" y="1947"/>
                  <a:pt x="10832" y="1947"/>
                </a:cubicBezTo>
                <a:cubicBezTo>
                  <a:pt x="10759" y="1947"/>
                  <a:pt x="10708" y="1973"/>
                  <a:pt x="10677" y="2029"/>
                </a:cubicBezTo>
                <a:cubicBezTo>
                  <a:pt x="10646" y="2083"/>
                  <a:pt x="10612" y="2134"/>
                  <a:pt x="10575" y="2190"/>
                </a:cubicBezTo>
                <a:lnTo>
                  <a:pt x="10279" y="1851"/>
                </a:lnTo>
                <a:lnTo>
                  <a:pt x="10047" y="1826"/>
                </a:lnTo>
                <a:cubicBezTo>
                  <a:pt x="10047" y="1753"/>
                  <a:pt x="10064" y="1693"/>
                  <a:pt x="10095" y="1640"/>
                </a:cubicBezTo>
                <a:cubicBezTo>
                  <a:pt x="10126" y="1583"/>
                  <a:pt x="10084" y="1512"/>
                  <a:pt x="9965" y="1425"/>
                </a:cubicBezTo>
                <a:cubicBezTo>
                  <a:pt x="9911" y="1385"/>
                  <a:pt x="9863" y="1354"/>
                  <a:pt x="9818" y="1321"/>
                </a:cubicBezTo>
                <a:cubicBezTo>
                  <a:pt x="9773" y="1292"/>
                  <a:pt x="9725" y="1275"/>
                  <a:pt x="9671" y="1275"/>
                </a:cubicBezTo>
                <a:cubicBezTo>
                  <a:pt x="9651" y="1275"/>
                  <a:pt x="9609" y="1292"/>
                  <a:pt x="9541" y="1338"/>
                </a:cubicBezTo>
                <a:cubicBezTo>
                  <a:pt x="9473" y="1377"/>
                  <a:pt x="9411" y="1414"/>
                  <a:pt x="9358" y="1448"/>
                </a:cubicBezTo>
                <a:cubicBezTo>
                  <a:pt x="9304" y="1487"/>
                  <a:pt x="9276" y="1524"/>
                  <a:pt x="9276" y="1558"/>
                </a:cubicBezTo>
                <a:cubicBezTo>
                  <a:pt x="9276" y="1597"/>
                  <a:pt x="9321" y="1614"/>
                  <a:pt x="9411" y="1614"/>
                </a:cubicBezTo>
                <a:lnTo>
                  <a:pt x="9386" y="1614"/>
                </a:lnTo>
                <a:cubicBezTo>
                  <a:pt x="9329" y="1614"/>
                  <a:pt x="9304" y="1645"/>
                  <a:pt x="9304" y="1724"/>
                </a:cubicBezTo>
                <a:cubicBezTo>
                  <a:pt x="9304" y="1738"/>
                  <a:pt x="9346" y="1761"/>
                  <a:pt x="9434" y="1789"/>
                </a:cubicBezTo>
                <a:cubicBezTo>
                  <a:pt x="9519" y="1818"/>
                  <a:pt x="9578" y="1829"/>
                  <a:pt x="9615" y="1829"/>
                </a:cubicBezTo>
                <a:cubicBezTo>
                  <a:pt x="9651" y="1812"/>
                  <a:pt x="9677" y="1818"/>
                  <a:pt x="9697" y="1851"/>
                </a:cubicBezTo>
                <a:cubicBezTo>
                  <a:pt x="9714" y="1882"/>
                  <a:pt x="9742" y="1894"/>
                  <a:pt x="9779" y="1894"/>
                </a:cubicBezTo>
                <a:lnTo>
                  <a:pt x="9886" y="1854"/>
                </a:lnTo>
                <a:lnTo>
                  <a:pt x="9886" y="1922"/>
                </a:lnTo>
                <a:cubicBezTo>
                  <a:pt x="9866" y="1945"/>
                  <a:pt x="9858" y="1962"/>
                  <a:pt x="9858" y="1976"/>
                </a:cubicBezTo>
                <a:lnTo>
                  <a:pt x="9886" y="2086"/>
                </a:lnTo>
                <a:lnTo>
                  <a:pt x="9615" y="2218"/>
                </a:lnTo>
                <a:cubicBezTo>
                  <a:pt x="9598" y="2235"/>
                  <a:pt x="9578" y="2247"/>
                  <a:pt x="9561" y="2247"/>
                </a:cubicBezTo>
                <a:cubicBezTo>
                  <a:pt x="9544" y="2247"/>
                  <a:pt x="9521" y="2258"/>
                  <a:pt x="9493" y="2275"/>
                </a:cubicBezTo>
                <a:cubicBezTo>
                  <a:pt x="9493" y="2329"/>
                  <a:pt x="9519" y="2385"/>
                  <a:pt x="9567" y="2444"/>
                </a:cubicBezTo>
                <a:cubicBezTo>
                  <a:pt x="9618" y="2501"/>
                  <a:pt x="9564" y="2535"/>
                  <a:pt x="9411" y="2535"/>
                </a:cubicBezTo>
                <a:lnTo>
                  <a:pt x="9329" y="2478"/>
                </a:lnTo>
                <a:cubicBezTo>
                  <a:pt x="9329" y="2408"/>
                  <a:pt x="9259" y="2346"/>
                  <a:pt x="9109" y="2298"/>
                </a:cubicBezTo>
                <a:cubicBezTo>
                  <a:pt x="8959" y="2247"/>
                  <a:pt x="8778" y="2213"/>
                  <a:pt x="8566" y="2193"/>
                </a:cubicBezTo>
                <a:cubicBezTo>
                  <a:pt x="8355" y="2176"/>
                  <a:pt x="8143" y="2165"/>
                  <a:pt x="7931" y="2154"/>
                </a:cubicBezTo>
                <a:cubicBezTo>
                  <a:pt x="7719" y="2142"/>
                  <a:pt x="7558" y="2137"/>
                  <a:pt x="7450" y="2137"/>
                </a:cubicBezTo>
                <a:lnTo>
                  <a:pt x="7004" y="2275"/>
                </a:lnTo>
                <a:lnTo>
                  <a:pt x="7114" y="2535"/>
                </a:lnTo>
                <a:cubicBezTo>
                  <a:pt x="7078" y="2535"/>
                  <a:pt x="7055" y="2546"/>
                  <a:pt x="7046" y="2572"/>
                </a:cubicBezTo>
                <a:cubicBezTo>
                  <a:pt x="7035" y="2600"/>
                  <a:pt x="7049" y="2622"/>
                  <a:pt x="7086" y="2639"/>
                </a:cubicBezTo>
                <a:cubicBezTo>
                  <a:pt x="7049" y="2605"/>
                  <a:pt x="6981" y="2540"/>
                  <a:pt x="6883" y="2444"/>
                </a:cubicBezTo>
                <a:cubicBezTo>
                  <a:pt x="6784" y="2346"/>
                  <a:pt x="6716" y="2303"/>
                  <a:pt x="6679" y="2303"/>
                </a:cubicBezTo>
                <a:lnTo>
                  <a:pt x="6450" y="2242"/>
                </a:lnTo>
                <a:close/>
                <a:moveTo>
                  <a:pt x="8114" y="1663"/>
                </a:moveTo>
                <a:cubicBezTo>
                  <a:pt x="8078" y="1640"/>
                  <a:pt x="8033" y="1623"/>
                  <a:pt x="7979" y="1609"/>
                </a:cubicBezTo>
                <a:cubicBezTo>
                  <a:pt x="7925" y="1592"/>
                  <a:pt x="7880" y="1581"/>
                  <a:pt x="7843" y="1581"/>
                </a:cubicBezTo>
                <a:cubicBezTo>
                  <a:pt x="7807" y="1581"/>
                  <a:pt x="7733" y="1604"/>
                  <a:pt x="7620" y="1646"/>
                </a:cubicBezTo>
                <a:cubicBezTo>
                  <a:pt x="7507" y="1691"/>
                  <a:pt x="7380" y="1745"/>
                  <a:pt x="7241" y="1801"/>
                </a:cubicBezTo>
                <a:cubicBezTo>
                  <a:pt x="7100" y="1860"/>
                  <a:pt x="6967" y="1917"/>
                  <a:pt x="6843" y="1971"/>
                </a:cubicBezTo>
                <a:cubicBezTo>
                  <a:pt x="6716" y="2027"/>
                  <a:pt x="6631" y="2061"/>
                  <a:pt x="6586" y="2081"/>
                </a:cubicBezTo>
                <a:cubicBezTo>
                  <a:pt x="6713" y="2061"/>
                  <a:pt x="6826" y="2027"/>
                  <a:pt x="6931" y="1971"/>
                </a:cubicBezTo>
                <a:cubicBezTo>
                  <a:pt x="7032" y="1917"/>
                  <a:pt x="7143" y="1889"/>
                  <a:pt x="7261" y="1889"/>
                </a:cubicBezTo>
                <a:lnTo>
                  <a:pt x="7343" y="1945"/>
                </a:lnTo>
                <a:cubicBezTo>
                  <a:pt x="7397" y="1962"/>
                  <a:pt x="7445" y="1971"/>
                  <a:pt x="7493" y="1971"/>
                </a:cubicBezTo>
                <a:cubicBezTo>
                  <a:pt x="7538" y="1971"/>
                  <a:pt x="7578" y="1988"/>
                  <a:pt x="7612" y="2027"/>
                </a:cubicBezTo>
                <a:cubicBezTo>
                  <a:pt x="7685" y="2010"/>
                  <a:pt x="7761" y="2016"/>
                  <a:pt x="7843" y="2055"/>
                </a:cubicBezTo>
                <a:lnTo>
                  <a:pt x="7925" y="1999"/>
                </a:lnTo>
                <a:lnTo>
                  <a:pt x="7925" y="1889"/>
                </a:lnTo>
                <a:lnTo>
                  <a:pt x="7897" y="1824"/>
                </a:lnTo>
                <a:lnTo>
                  <a:pt x="7979" y="1849"/>
                </a:lnTo>
                <a:cubicBezTo>
                  <a:pt x="8033" y="1849"/>
                  <a:pt x="8086" y="1807"/>
                  <a:pt x="8140" y="1719"/>
                </a:cubicBezTo>
                <a:lnTo>
                  <a:pt x="8114" y="1663"/>
                </a:lnTo>
                <a:close/>
                <a:moveTo>
                  <a:pt x="12497" y="20256"/>
                </a:moveTo>
                <a:cubicBezTo>
                  <a:pt x="12497" y="20307"/>
                  <a:pt x="12488" y="20333"/>
                  <a:pt x="12468" y="20355"/>
                </a:cubicBezTo>
                <a:cubicBezTo>
                  <a:pt x="13505" y="20174"/>
                  <a:pt x="14486" y="19838"/>
                  <a:pt x="15404" y="19347"/>
                </a:cubicBezTo>
                <a:cubicBezTo>
                  <a:pt x="16322" y="18856"/>
                  <a:pt x="17144" y="18224"/>
                  <a:pt x="17865" y="17450"/>
                </a:cubicBezTo>
                <a:lnTo>
                  <a:pt x="17839" y="17450"/>
                </a:lnTo>
                <a:cubicBezTo>
                  <a:pt x="17766" y="17484"/>
                  <a:pt x="17704" y="17484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5" y="17450"/>
                </a:lnTo>
                <a:lnTo>
                  <a:pt x="17311" y="17555"/>
                </a:lnTo>
                <a:lnTo>
                  <a:pt x="17339" y="17450"/>
                </a:lnTo>
                <a:cubicBezTo>
                  <a:pt x="17283" y="17377"/>
                  <a:pt x="17221" y="17306"/>
                  <a:pt x="17147" y="17247"/>
                </a:cubicBezTo>
                <a:lnTo>
                  <a:pt x="17094" y="17219"/>
                </a:lnTo>
                <a:cubicBezTo>
                  <a:pt x="17060" y="17219"/>
                  <a:pt x="17040" y="17252"/>
                  <a:pt x="17040" y="17323"/>
                </a:cubicBezTo>
                <a:cubicBezTo>
                  <a:pt x="17060" y="17179"/>
                  <a:pt x="17020" y="17058"/>
                  <a:pt x="16927" y="16953"/>
                </a:cubicBezTo>
                <a:cubicBezTo>
                  <a:pt x="16831" y="16849"/>
                  <a:pt x="16712" y="16798"/>
                  <a:pt x="16568" y="16798"/>
                </a:cubicBezTo>
                <a:cubicBezTo>
                  <a:pt x="16568" y="16815"/>
                  <a:pt x="16560" y="16826"/>
                  <a:pt x="16540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2"/>
                </a:lnTo>
                <a:lnTo>
                  <a:pt x="16418" y="16501"/>
                </a:lnTo>
                <a:lnTo>
                  <a:pt x="16390" y="16530"/>
                </a:lnTo>
                <a:cubicBezTo>
                  <a:pt x="16266" y="16513"/>
                  <a:pt x="16175" y="16439"/>
                  <a:pt x="16122" y="16315"/>
                </a:cubicBezTo>
                <a:lnTo>
                  <a:pt x="16068" y="16287"/>
                </a:lnTo>
                <a:lnTo>
                  <a:pt x="16040" y="16315"/>
                </a:lnTo>
                <a:lnTo>
                  <a:pt x="15986" y="16341"/>
                </a:lnTo>
                <a:cubicBezTo>
                  <a:pt x="15879" y="16374"/>
                  <a:pt x="15783" y="16414"/>
                  <a:pt x="15701" y="16445"/>
                </a:cubicBezTo>
                <a:cubicBezTo>
                  <a:pt x="15593" y="16414"/>
                  <a:pt x="15511" y="16363"/>
                  <a:pt x="15458" y="16315"/>
                </a:cubicBezTo>
                <a:lnTo>
                  <a:pt x="15093" y="16341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3" y="16109"/>
                  <a:pt x="14949" y="16078"/>
                  <a:pt x="14876" y="16078"/>
                </a:cubicBezTo>
                <a:cubicBezTo>
                  <a:pt x="14788" y="16078"/>
                  <a:pt x="14695" y="16089"/>
                  <a:pt x="14599" y="16106"/>
                </a:cubicBezTo>
                <a:cubicBezTo>
                  <a:pt x="14505" y="16123"/>
                  <a:pt x="14440" y="16185"/>
                  <a:pt x="14404" y="16281"/>
                </a:cubicBezTo>
                <a:cubicBezTo>
                  <a:pt x="14404" y="16312"/>
                  <a:pt x="14412" y="16352"/>
                  <a:pt x="14432" y="16386"/>
                </a:cubicBezTo>
                <a:cubicBezTo>
                  <a:pt x="14449" y="16425"/>
                  <a:pt x="14466" y="16451"/>
                  <a:pt x="14486" y="16468"/>
                </a:cubicBezTo>
                <a:lnTo>
                  <a:pt x="14486" y="16578"/>
                </a:lnTo>
                <a:lnTo>
                  <a:pt x="14457" y="16657"/>
                </a:lnTo>
                <a:lnTo>
                  <a:pt x="14404" y="16682"/>
                </a:lnTo>
                <a:lnTo>
                  <a:pt x="14376" y="16682"/>
                </a:lnTo>
                <a:lnTo>
                  <a:pt x="14296" y="16468"/>
                </a:lnTo>
                <a:lnTo>
                  <a:pt x="14376" y="16335"/>
                </a:lnTo>
                <a:cubicBezTo>
                  <a:pt x="14359" y="16298"/>
                  <a:pt x="14350" y="16247"/>
                  <a:pt x="14350" y="16191"/>
                </a:cubicBezTo>
                <a:cubicBezTo>
                  <a:pt x="14350" y="16132"/>
                  <a:pt x="14339" y="16087"/>
                  <a:pt x="14322" y="16050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2"/>
                </a:lnTo>
                <a:lnTo>
                  <a:pt x="13904" y="16132"/>
                </a:lnTo>
                <a:lnTo>
                  <a:pt x="13850" y="16188"/>
                </a:lnTo>
                <a:cubicBezTo>
                  <a:pt x="13830" y="16202"/>
                  <a:pt x="13822" y="16219"/>
                  <a:pt x="13822" y="16236"/>
                </a:cubicBezTo>
                <a:cubicBezTo>
                  <a:pt x="13822" y="16259"/>
                  <a:pt x="13813" y="16270"/>
                  <a:pt x="13794" y="16281"/>
                </a:cubicBezTo>
                <a:lnTo>
                  <a:pt x="13768" y="16236"/>
                </a:lnTo>
                <a:lnTo>
                  <a:pt x="13661" y="16236"/>
                </a:lnTo>
                <a:cubicBezTo>
                  <a:pt x="13587" y="16313"/>
                  <a:pt x="13548" y="16397"/>
                  <a:pt x="13539" y="16496"/>
                </a:cubicBezTo>
                <a:lnTo>
                  <a:pt x="13579" y="16550"/>
                </a:lnTo>
                <a:lnTo>
                  <a:pt x="13457" y="16629"/>
                </a:lnTo>
                <a:lnTo>
                  <a:pt x="13429" y="16682"/>
                </a:lnTo>
                <a:lnTo>
                  <a:pt x="13347" y="16739"/>
                </a:lnTo>
                <a:cubicBezTo>
                  <a:pt x="13347" y="16756"/>
                  <a:pt x="13344" y="16767"/>
                  <a:pt x="13336" y="16767"/>
                </a:cubicBezTo>
                <a:cubicBezTo>
                  <a:pt x="13325" y="16767"/>
                  <a:pt x="13322" y="16778"/>
                  <a:pt x="13322" y="16793"/>
                </a:cubicBezTo>
                <a:lnTo>
                  <a:pt x="13322" y="16821"/>
                </a:lnTo>
                <a:lnTo>
                  <a:pt x="13322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9"/>
                </a:lnTo>
                <a:cubicBezTo>
                  <a:pt x="13248" y="16779"/>
                  <a:pt x="13144" y="16683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1"/>
                  <a:pt x="12932" y="16762"/>
                  <a:pt x="12991" y="16798"/>
                </a:cubicBezTo>
                <a:cubicBezTo>
                  <a:pt x="13048" y="16838"/>
                  <a:pt x="13096" y="16877"/>
                  <a:pt x="13132" y="16914"/>
                </a:cubicBezTo>
                <a:cubicBezTo>
                  <a:pt x="13113" y="16897"/>
                  <a:pt x="13090" y="16894"/>
                  <a:pt x="13065" y="16903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9"/>
                </a:lnTo>
                <a:lnTo>
                  <a:pt x="13212" y="17267"/>
                </a:lnTo>
                <a:lnTo>
                  <a:pt x="13212" y="17792"/>
                </a:lnTo>
                <a:lnTo>
                  <a:pt x="13268" y="17930"/>
                </a:lnTo>
                <a:cubicBezTo>
                  <a:pt x="13231" y="18074"/>
                  <a:pt x="13158" y="18193"/>
                  <a:pt x="13050" y="18295"/>
                </a:cubicBezTo>
                <a:lnTo>
                  <a:pt x="13050" y="18266"/>
                </a:lnTo>
                <a:lnTo>
                  <a:pt x="12997" y="18295"/>
                </a:lnTo>
                <a:lnTo>
                  <a:pt x="12957" y="18320"/>
                </a:lnTo>
                <a:lnTo>
                  <a:pt x="12929" y="18453"/>
                </a:lnTo>
                <a:lnTo>
                  <a:pt x="12957" y="18481"/>
                </a:lnTo>
                <a:lnTo>
                  <a:pt x="12957" y="18509"/>
                </a:lnTo>
                <a:lnTo>
                  <a:pt x="12904" y="18453"/>
                </a:lnTo>
                <a:lnTo>
                  <a:pt x="12875" y="18628"/>
                </a:lnTo>
                <a:lnTo>
                  <a:pt x="12714" y="18681"/>
                </a:lnTo>
                <a:cubicBezTo>
                  <a:pt x="12658" y="18721"/>
                  <a:pt x="12635" y="18772"/>
                  <a:pt x="12646" y="18831"/>
                </a:cubicBezTo>
                <a:cubicBezTo>
                  <a:pt x="12655" y="18896"/>
                  <a:pt x="12632" y="18941"/>
                  <a:pt x="12579" y="18981"/>
                </a:cubicBezTo>
                <a:lnTo>
                  <a:pt x="12604" y="19034"/>
                </a:lnTo>
                <a:lnTo>
                  <a:pt x="12522" y="19114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500" y="19229"/>
                  <a:pt x="12497" y="19255"/>
                  <a:pt x="12497" y="19289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8" y="19483"/>
                </a:lnTo>
                <a:lnTo>
                  <a:pt x="12686" y="19399"/>
                </a:lnTo>
                <a:lnTo>
                  <a:pt x="12714" y="19560"/>
                </a:lnTo>
                <a:cubicBezTo>
                  <a:pt x="12714" y="19599"/>
                  <a:pt x="12694" y="19630"/>
                  <a:pt x="12658" y="19670"/>
                </a:cubicBezTo>
                <a:cubicBezTo>
                  <a:pt x="12604" y="19709"/>
                  <a:pt x="12550" y="19746"/>
                  <a:pt x="12497" y="19797"/>
                </a:cubicBezTo>
                <a:cubicBezTo>
                  <a:pt x="12440" y="19845"/>
                  <a:pt x="12415" y="19918"/>
                  <a:pt x="12415" y="20006"/>
                </a:cubicBezTo>
                <a:cubicBezTo>
                  <a:pt x="12415" y="20045"/>
                  <a:pt x="12429" y="20082"/>
                  <a:pt x="12454" y="20127"/>
                </a:cubicBezTo>
                <a:cubicBezTo>
                  <a:pt x="12483" y="20186"/>
                  <a:pt x="12497" y="20225"/>
                  <a:pt x="12497" y="2025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9" name="AutoShape 32"/>
          <p:cNvSpPr>
            <a:spLocks/>
          </p:cNvSpPr>
          <p:nvPr/>
        </p:nvSpPr>
        <p:spPr bwMode="auto">
          <a:xfrm>
            <a:off x="7315201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9" y="0"/>
                </a:moveTo>
                <a:cubicBezTo>
                  <a:pt x="20951" y="0"/>
                  <a:pt x="21159" y="106"/>
                  <a:pt x="21336" y="317"/>
                </a:cubicBezTo>
                <a:cubicBezTo>
                  <a:pt x="21512" y="529"/>
                  <a:pt x="21600" y="778"/>
                  <a:pt x="21600" y="1069"/>
                </a:cubicBezTo>
                <a:lnTo>
                  <a:pt x="21600" y="20501"/>
                </a:lnTo>
                <a:cubicBezTo>
                  <a:pt x="21600" y="20813"/>
                  <a:pt x="21512" y="21074"/>
                  <a:pt x="21336" y="21283"/>
                </a:cubicBezTo>
                <a:cubicBezTo>
                  <a:pt x="21159" y="21494"/>
                  <a:pt x="20951" y="21600"/>
                  <a:pt x="20709" y="21600"/>
                </a:cubicBezTo>
                <a:lnTo>
                  <a:pt x="913" y="21600"/>
                </a:lnTo>
                <a:cubicBezTo>
                  <a:pt x="656" y="21600"/>
                  <a:pt x="441" y="21494"/>
                  <a:pt x="262" y="21283"/>
                </a:cubicBezTo>
                <a:cubicBezTo>
                  <a:pt x="86" y="21074"/>
                  <a:pt x="0" y="20813"/>
                  <a:pt x="0" y="20501"/>
                </a:cubicBezTo>
                <a:lnTo>
                  <a:pt x="0" y="1069"/>
                </a:lnTo>
                <a:cubicBezTo>
                  <a:pt x="0" y="778"/>
                  <a:pt x="86" y="529"/>
                  <a:pt x="262" y="317"/>
                </a:cubicBezTo>
                <a:cubicBezTo>
                  <a:pt x="438" y="106"/>
                  <a:pt x="654" y="0"/>
                  <a:pt x="913" y="0"/>
                </a:cubicBezTo>
                <a:lnTo>
                  <a:pt x="20709" y="0"/>
                </a:lnTo>
                <a:close/>
                <a:moveTo>
                  <a:pt x="19806" y="6483"/>
                </a:moveTo>
                <a:cubicBezTo>
                  <a:pt x="19313" y="6483"/>
                  <a:pt x="18846" y="6369"/>
                  <a:pt x="18400" y="6140"/>
                </a:cubicBezTo>
                <a:cubicBezTo>
                  <a:pt x="17955" y="5910"/>
                  <a:pt x="17573" y="5602"/>
                  <a:pt x="17257" y="5217"/>
                </a:cubicBezTo>
                <a:cubicBezTo>
                  <a:pt x="16941" y="4832"/>
                  <a:pt x="16687" y="4377"/>
                  <a:pt x="16491" y="3845"/>
                </a:cubicBezTo>
                <a:cubicBezTo>
                  <a:pt x="16297" y="3317"/>
                  <a:pt x="16197" y="2755"/>
                  <a:pt x="16197" y="2165"/>
                </a:cubicBezTo>
                <a:lnTo>
                  <a:pt x="5406" y="2165"/>
                </a:lnTo>
                <a:cubicBezTo>
                  <a:pt x="5406" y="2755"/>
                  <a:pt x="5310" y="3317"/>
                  <a:pt x="5117" y="3845"/>
                </a:cubicBezTo>
                <a:cubicBezTo>
                  <a:pt x="4926" y="4377"/>
                  <a:pt x="4669" y="4832"/>
                  <a:pt x="4350" y="5217"/>
                </a:cubicBezTo>
                <a:cubicBezTo>
                  <a:pt x="4030" y="5602"/>
                  <a:pt x="3650" y="5910"/>
                  <a:pt x="3207" y="6140"/>
                </a:cubicBezTo>
                <a:cubicBezTo>
                  <a:pt x="2766" y="6369"/>
                  <a:pt x="2299" y="6483"/>
                  <a:pt x="1812" y="6483"/>
                </a:cubicBezTo>
                <a:lnTo>
                  <a:pt x="1812" y="15117"/>
                </a:lnTo>
                <a:cubicBezTo>
                  <a:pt x="2299" y="15117"/>
                  <a:pt x="2769" y="15231"/>
                  <a:pt x="3207" y="15463"/>
                </a:cubicBezTo>
                <a:cubicBezTo>
                  <a:pt x="3650" y="15693"/>
                  <a:pt x="4030" y="15998"/>
                  <a:pt x="4350" y="16383"/>
                </a:cubicBezTo>
                <a:cubicBezTo>
                  <a:pt x="4671" y="16768"/>
                  <a:pt x="4926" y="17223"/>
                  <a:pt x="5117" y="17755"/>
                </a:cubicBezTo>
                <a:cubicBezTo>
                  <a:pt x="5310" y="18283"/>
                  <a:pt x="5406" y="18845"/>
                  <a:pt x="5406" y="19435"/>
                </a:cubicBezTo>
                <a:lnTo>
                  <a:pt x="16197" y="19435"/>
                </a:lnTo>
                <a:cubicBezTo>
                  <a:pt x="16197" y="18845"/>
                  <a:pt x="16297" y="18283"/>
                  <a:pt x="16491" y="17755"/>
                </a:cubicBezTo>
                <a:cubicBezTo>
                  <a:pt x="16687" y="17223"/>
                  <a:pt x="16944" y="16768"/>
                  <a:pt x="17257" y="16383"/>
                </a:cubicBezTo>
                <a:cubicBezTo>
                  <a:pt x="17570" y="15998"/>
                  <a:pt x="17952" y="15693"/>
                  <a:pt x="18395" y="15463"/>
                </a:cubicBezTo>
                <a:cubicBezTo>
                  <a:pt x="18836" y="15231"/>
                  <a:pt x="19306" y="15117"/>
                  <a:pt x="19806" y="15117"/>
                </a:cubicBezTo>
                <a:lnTo>
                  <a:pt x="19806" y="6483"/>
                </a:lnTo>
                <a:close/>
                <a:moveTo>
                  <a:pt x="10804" y="3769"/>
                </a:moveTo>
                <a:cubicBezTo>
                  <a:pt x="11430" y="3769"/>
                  <a:pt x="12013" y="3951"/>
                  <a:pt x="12557" y="4318"/>
                </a:cubicBezTo>
                <a:cubicBezTo>
                  <a:pt x="13100" y="4682"/>
                  <a:pt x="13575" y="5182"/>
                  <a:pt x="13981" y="5813"/>
                </a:cubicBezTo>
                <a:cubicBezTo>
                  <a:pt x="14388" y="6448"/>
                  <a:pt x="14711" y="7194"/>
                  <a:pt x="14953" y="8052"/>
                </a:cubicBezTo>
                <a:cubicBezTo>
                  <a:pt x="15196" y="8910"/>
                  <a:pt x="15316" y="9826"/>
                  <a:pt x="15316" y="10801"/>
                </a:cubicBezTo>
                <a:cubicBezTo>
                  <a:pt x="15316" y="11777"/>
                  <a:pt x="15193" y="12690"/>
                  <a:pt x="14953" y="13548"/>
                </a:cubicBezTo>
                <a:cubicBezTo>
                  <a:pt x="14708" y="14406"/>
                  <a:pt x="14388" y="15152"/>
                  <a:pt x="13981" y="15787"/>
                </a:cubicBezTo>
                <a:cubicBezTo>
                  <a:pt x="13575" y="16418"/>
                  <a:pt x="13100" y="16917"/>
                  <a:pt x="12552" y="17285"/>
                </a:cubicBezTo>
                <a:cubicBezTo>
                  <a:pt x="12006" y="17649"/>
                  <a:pt x="11423" y="17831"/>
                  <a:pt x="10804" y="17831"/>
                </a:cubicBezTo>
                <a:cubicBezTo>
                  <a:pt x="10179" y="17831"/>
                  <a:pt x="9594" y="17649"/>
                  <a:pt x="9046" y="17285"/>
                </a:cubicBezTo>
                <a:cubicBezTo>
                  <a:pt x="8498" y="16917"/>
                  <a:pt x="8023" y="16418"/>
                  <a:pt x="7616" y="15787"/>
                </a:cubicBezTo>
                <a:cubicBezTo>
                  <a:pt x="7210" y="15152"/>
                  <a:pt x="6892" y="14406"/>
                  <a:pt x="6661" y="13548"/>
                </a:cubicBezTo>
                <a:cubicBezTo>
                  <a:pt x="6429" y="12690"/>
                  <a:pt x="6314" y="11777"/>
                  <a:pt x="6314" y="10801"/>
                </a:cubicBezTo>
                <a:cubicBezTo>
                  <a:pt x="6314" y="9826"/>
                  <a:pt x="6429" y="8910"/>
                  <a:pt x="6661" y="8052"/>
                </a:cubicBezTo>
                <a:cubicBezTo>
                  <a:pt x="6892" y="7194"/>
                  <a:pt x="7210" y="6448"/>
                  <a:pt x="7616" y="5813"/>
                </a:cubicBezTo>
                <a:cubicBezTo>
                  <a:pt x="8023" y="5182"/>
                  <a:pt x="8498" y="4682"/>
                  <a:pt x="9046" y="4318"/>
                </a:cubicBezTo>
                <a:cubicBezTo>
                  <a:pt x="9594" y="3951"/>
                  <a:pt x="10179" y="3769"/>
                  <a:pt x="10804" y="3769"/>
                </a:cubicBezTo>
                <a:moveTo>
                  <a:pt x="13489" y="13078"/>
                </a:moveTo>
                <a:lnTo>
                  <a:pt x="11837" y="13078"/>
                </a:lnTo>
                <a:lnTo>
                  <a:pt x="11837" y="5640"/>
                </a:lnTo>
                <a:lnTo>
                  <a:pt x="10197" y="5640"/>
                </a:lnTo>
                <a:lnTo>
                  <a:pt x="8108" y="7973"/>
                </a:lnTo>
                <a:lnTo>
                  <a:pt x="9210" y="9365"/>
                </a:lnTo>
                <a:lnTo>
                  <a:pt x="9668" y="8871"/>
                </a:lnTo>
                <a:cubicBezTo>
                  <a:pt x="9729" y="8816"/>
                  <a:pt x="9775" y="8754"/>
                  <a:pt x="9802" y="8683"/>
                </a:cubicBezTo>
                <a:cubicBezTo>
                  <a:pt x="9832" y="8613"/>
                  <a:pt x="9859" y="8560"/>
                  <a:pt x="9891" y="8522"/>
                </a:cubicBezTo>
                <a:cubicBezTo>
                  <a:pt x="9922" y="8501"/>
                  <a:pt x="9952" y="8460"/>
                  <a:pt x="9984" y="8381"/>
                </a:cubicBezTo>
                <a:lnTo>
                  <a:pt x="10008" y="8381"/>
                </a:lnTo>
                <a:lnTo>
                  <a:pt x="10008" y="8607"/>
                </a:lnTo>
                <a:cubicBezTo>
                  <a:pt x="10008" y="8681"/>
                  <a:pt x="10003" y="8757"/>
                  <a:pt x="9996" y="8839"/>
                </a:cubicBezTo>
                <a:cubicBezTo>
                  <a:pt x="9988" y="8918"/>
                  <a:pt x="9984" y="9004"/>
                  <a:pt x="9984" y="9101"/>
                </a:cubicBezTo>
                <a:lnTo>
                  <a:pt x="9984" y="13078"/>
                </a:lnTo>
                <a:lnTo>
                  <a:pt x="8356" y="13078"/>
                </a:lnTo>
                <a:lnTo>
                  <a:pt x="8356" y="14891"/>
                </a:lnTo>
                <a:lnTo>
                  <a:pt x="13489" y="14891"/>
                </a:lnTo>
                <a:lnTo>
                  <a:pt x="13489" y="13078"/>
                </a:lnTo>
                <a:close/>
                <a:moveTo>
                  <a:pt x="13489" y="1307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0" name="AutoShape 33"/>
          <p:cNvSpPr>
            <a:spLocks/>
          </p:cNvSpPr>
          <p:nvPr/>
        </p:nvSpPr>
        <p:spPr bwMode="auto">
          <a:xfrm>
            <a:off x="8199439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600" y="10574"/>
                  <a:pt x="21600" y="10800"/>
                </a:cubicBezTo>
                <a:cubicBezTo>
                  <a:pt x="21600" y="11023"/>
                  <a:pt x="21518" y="11218"/>
                  <a:pt x="21357" y="11382"/>
                </a:cubicBezTo>
                <a:lnTo>
                  <a:pt x="17895" y="14840"/>
                </a:lnTo>
                <a:cubicBezTo>
                  <a:pt x="17649" y="15086"/>
                  <a:pt x="17449" y="15174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60" y="12096"/>
                </a:lnTo>
                <a:lnTo>
                  <a:pt x="12160" y="17032"/>
                </a:lnTo>
                <a:lnTo>
                  <a:pt x="14484" y="17032"/>
                </a:lnTo>
                <a:cubicBezTo>
                  <a:pt x="14837" y="17032"/>
                  <a:pt x="15049" y="17113"/>
                  <a:pt x="15122" y="17280"/>
                </a:cubicBezTo>
                <a:cubicBezTo>
                  <a:pt x="15193" y="17449"/>
                  <a:pt x="15102" y="17647"/>
                  <a:pt x="14851" y="17884"/>
                </a:cubicBezTo>
                <a:lnTo>
                  <a:pt x="11389" y="21340"/>
                </a:lnTo>
                <a:cubicBezTo>
                  <a:pt x="11225" y="21504"/>
                  <a:pt x="11033" y="21589"/>
                  <a:pt x="10807" y="21600"/>
                </a:cubicBezTo>
                <a:cubicBezTo>
                  <a:pt x="10581" y="21600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9"/>
                  <a:pt x="6430" y="17438"/>
                  <a:pt x="6492" y="17274"/>
                </a:cubicBezTo>
                <a:cubicBezTo>
                  <a:pt x="6554" y="17111"/>
                  <a:pt x="6763" y="17032"/>
                  <a:pt x="7116" y="17032"/>
                </a:cubicBezTo>
                <a:lnTo>
                  <a:pt x="9440" y="17032"/>
                </a:lnTo>
                <a:lnTo>
                  <a:pt x="9440" y="12096"/>
                </a:lnTo>
                <a:lnTo>
                  <a:pt x="4572" y="12096"/>
                </a:lnTo>
                <a:lnTo>
                  <a:pt x="4572" y="14476"/>
                </a:lnTo>
                <a:cubicBezTo>
                  <a:pt x="4572" y="14829"/>
                  <a:pt x="4490" y="15038"/>
                  <a:pt x="4321" y="15103"/>
                </a:cubicBezTo>
                <a:cubicBezTo>
                  <a:pt x="4154" y="15174"/>
                  <a:pt x="3951" y="15086"/>
                  <a:pt x="3705" y="14840"/>
                </a:cubicBezTo>
                <a:lnTo>
                  <a:pt x="243" y="11382"/>
                </a:lnTo>
                <a:cubicBezTo>
                  <a:pt x="82" y="11218"/>
                  <a:pt x="0" y="11023"/>
                  <a:pt x="0" y="10800"/>
                </a:cubicBezTo>
                <a:cubicBezTo>
                  <a:pt x="0" y="10574"/>
                  <a:pt x="82" y="10382"/>
                  <a:pt x="243" y="10218"/>
                </a:cubicBezTo>
                <a:lnTo>
                  <a:pt x="3705" y="6757"/>
                </a:lnTo>
                <a:cubicBezTo>
                  <a:pt x="3951" y="6514"/>
                  <a:pt x="4154" y="6426"/>
                  <a:pt x="4321" y="6494"/>
                </a:cubicBezTo>
                <a:cubicBezTo>
                  <a:pt x="4490" y="6562"/>
                  <a:pt x="4572" y="6771"/>
                  <a:pt x="4572" y="7121"/>
                </a:cubicBezTo>
                <a:lnTo>
                  <a:pt x="4572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7"/>
                  <a:pt x="6506" y="4317"/>
                </a:cubicBezTo>
                <a:cubicBezTo>
                  <a:pt x="6436" y="4153"/>
                  <a:pt x="6520" y="3950"/>
                  <a:pt x="6763" y="3716"/>
                </a:cubicBezTo>
                <a:lnTo>
                  <a:pt x="10225" y="257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3" y="0"/>
                  <a:pt x="11225" y="85"/>
                  <a:pt x="11389" y="257"/>
                </a:cubicBezTo>
                <a:lnTo>
                  <a:pt x="14851" y="3716"/>
                </a:lnTo>
                <a:cubicBezTo>
                  <a:pt x="15094" y="3959"/>
                  <a:pt x="15181" y="4162"/>
                  <a:pt x="15114" y="4326"/>
                </a:cubicBezTo>
                <a:cubicBezTo>
                  <a:pt x="15049" y="4487"/>
                  <a:pt x="14837" y="4568"/>
                  <a:pt x="14484" y="4568"/>
                </a:cubicBezTo>
                <a:lnTo>
                  <a:pt x="12160" y="4568"/>
                </a:lnTo>
                <a:lnTo>
                  <a:pt x="12160" y="9422"/>
                </a:lnTo>
                <a:lnTo>
                  <a:pt x="17042" y="9422"/>
                </a:lnTo>
                <a:lnTo>
                  <a:pt x="17042" y="7121"/>
                </a:lnTo>
                <a:cubicBezTo>
                  <a:pt x="17042" y="6771"/>
                  <a:pt x="17121" y="6562"/>
                  <a:pt x="17285" y="6494"/>
                </a:cubicBezTo>
                <a:cubicBezTo>
                  <a:pt x="17449" y="6426"/>
                  <a:pt x="17649" y="6514"/>
                  <a:pt x="17895" y="6757"/>
                </a:cubicBezTo>
                <a:lnTo>
                  <a:pt x="21357" y="10218"/>
                </a:lnTo>
                <a:close/>
                <a:moveTo>
                  <a:pt x="21357" y="1021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1" name="AutoShape 34"/>
          <p:cNvSpPr>
            <a:spLocks/>
          </p:cNvSpPr>
          <p:nvPr/>
        </p:nvSpPr>
        <p:spPr bwMode="auto">
          <a:xfrm>
            <a:off x="9074151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2" name="AutoShape 35"/>
          <p:cNvSpPr>
            <a:spLocks/>
          </p:cNvSpPr>
          <p:nvPr/>
        </p:nvSpPr>
        <p:spPr bwMode="auto">
          <a:xfrm>
            <a:off x="9921876" y="45477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73" y="2851"/>
                </a:moveTo>
                <a:cubicBezTo>
                  <a:pt x="18364" y="3807"/>
                  <a:pt x="19524" y="5034"/>
                  <a:pt x="20355" y="6531"/>
                </a:cubicBezTo>
                <a:cubicBezTo>
                  <a:pt x="21185" y="8031"/>
                  <a:pt x="21600" y="9635"/>
                  <a:pt x="21600" y="11343"/>
                </a:cubicBezTo>
                <a:cubicBezTo>
                  <a:pt x="21600" y="12760"/>
                  <a:pt x="21318" y="14087"/>
                  <a:pt x="20755" y="15328"/>
                </a:cubicBezTo>
                <a:cubicBezTo>
                  <a:pt x="20185" y="16569"/>
                  <a:pt x="19415" y="17655"/>
                  <a:pt x="18433" y="18588"/>
                </a:cubicBezTo>
                <a:cubicBezTo>
                  <a:pt x="17452" y="19521"/>
                  <a:pt x="16300" y="20255"/>
                  <a:pt x="14985" y="20794"/>
                </a:cubicBezTo>
                <a:cubicBezTo>
                  <a:pt x="13670" y="21332"/>
                  <a:pt x="12270" y="21600"/>
                  <a:pt x="10776" y="21600"/>
                </a:cubicBezTo>
                <a:cubicBezTo>
                  <a:pt x="9288" y="21600"/>
                  <a:pt x="7891" y="21332"/>
                  <a:pt x="6585" y="20794"/>
                </a:cubicBezTo>
                <a:cubicBezTo>
                  <a:pt x="5279" y="20255"/>
                  <a:pt x="4136" y="19521"/>
                  <a:pt x="3161" y="18588"/>
                </a:cubicBezTo>
                <a:cubicBezTo>
                  <a:pt x="2185" y="17655"/>
                  <a:pt x="1412" y="16569"/>
                  <a:pt x="845" y="15328"/>
                </a:cubicBezTo>
                <a:cubicBezTo>
                  <a:pt x="279" y="14087"/>
                  <a:pt x="0" y="12760"/>
                  <a:pt x="0" y="11343"/>
                </a:cubicBezTo>
                <a:cubicBezTo>
                  <a:pt x="0" y="9635"/>
                  <a:pt x="415" y="8031"/>
                  <a:pt x="1245" y="6531"/>
                </a:cubicBezTo>
                <a:cubicBezTo>
                  <a:pt x="2076" y="5034"/>
                  <a:pt x="3236" y="3807"/>
                  <a:pt x="4724" y="2851"/>
                </a:cubicBezTo>
                <a:cubicBezTo>
                  <a:pt x="4839" y="2762"/>
                  <a:pt x="4976" y="2733"/>
                  <a:pt x="5130" y="2770"/>
                </a:cubicBezTo>
                <a:cubicBezTo>
                  <a:pt x="5306" y="2805"/>
                  <a:pt x="5430" y="2880"/>
                  <a:pt x="5494" y="2989"/>
                </a:cubicBezTo>
                <a:lnTo>
                  <a:pt x="6800" y="4797"/>
                </a:lnTo>
                <a:cubicBezTo>
                  <a:pt x="6897" y="4907"/>
                  <a:pt x="6927" y="5034"/>
                  <a:pt x="6888" y="5175"/>
                </a:cubicBezTo>
                <a:cubicBezTo>
                  <a:pt x="6849" y="5319"/>
                  <a:pt x="6770" y="5437"/>
                  <a:pt x="6655" y="5526"/>
                </a:cubicBezTo>
                <a:cubicBezTo>
                  <a:pt x="5630" y="6185"/>
                  <a:pt x="4833" y="7026"/>
                  <a:pt x="4270" y="8043"/>
                </a:cubicBezTo>
                <a:cubicBezTo>
                  <a:pt x="3703" y="9056"/>
                  <a:pt x="3421" y="10156"/>
                  <a:pt x="3421" y="11343"/>
                </a:cubicBezTo>
                <a:cubicBezTo>
                  <a:pt x="3421" y="12299"/>
                  <a:pt x="3612" y="13209"/>
                  <a:pt x="3994" y="14067"/>
                </a:cubicBezTo>
                <a:cubicBezTo>
                  <a:pt x="4376" y="14925"/>
                  <a:pt x="4900" y="15668"/>
                  <a:pt x="5570" y="16299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2"/>
                  <a:pt x="9770" y="18346"/>
                  <a:pt x="10773" y="18346"/>
                </a:cubicBezTo>
                <a:cubicBezTo>
                  <a:pt x="11779" y="18346"/>
                  <a:pt x="12733" y="18162"/>
                  <a:pt x="13639" y="17796"/>
                </a:cubicBezTo>
                <a:cubicBezTo>
                  <a:pt x="14542" y="17430"/>
                  <a:pt x="15333" y="16929"/>
                  <a:pt x="16009" y="16299"/>
                </a:cubicBezTo>
                <a:cubicBezTo>
                  <a:pt x="16685" y="15668"/>
                  <a:pt x="17215" y="14928"/>
                  <a:pt x="17597" y="14076"/>
                </a:cubicBezTo>
                <a:cubicBezTo>
                  <a:pt x="17979" y="13220"/>
                  <a:pt x="18170" y="12307"/>
                  <a:pt x="18170" y="11343"/>
                </a:cubicBezTo>
                <a:cubicBezTo>
                  <a:pt x="18170" y="10156"/>
                  <a:pt x="17882" y="9056"/>
                  <a:pt x="17312" y="8043"/>
                </a:cubicBezTo>
                <a:cubicBezTo>
                  <a:pt x="16742" y="7023"/>
                  <a:pt x="15952" y="6185"/>
                  <a:pt x="14933" y="5526"/>
                </a:cubicBezTo>
                <a:cubicBezTo>
                  <a:pt x="14800" y="5437"/>
                  <a:pt x="14721" y="5324"/>
                  <a:pt x="14703" y="5198"/>
                </a:cubicBezTo>
                <a:cubicBezTo>
                  <a:pt x="14664" y="5051"/>
                  <a:pt x="14694" y="4916"/>
                  <a:pt x="14788" y="4797"/>
                </a:cubicBezTo>
                <a:lnTo>
                  <a:pt x="16067" y="2989"/>
                </a:lnTo>
                <a:cubicBezTo>
                  <a:pt x="16161" y="2880"/>
                  <a:pt x="16285" y="2811"/>
                  <a:pt x="16436" y="2785"/>
                </a:cubicBezTo>
                <a:cubicBezTo>
                  <a:pt x="16594" y="2756"/>
                  <a:pt x="16739" y="2779"/>
                  <a:pt x="16873" y="2851"/>
                </a:cubicBezTo>
                <a:moveTo>
                  <a:pt x="9664" y="10778"/>
                </a:moveTo>
                <a:cubicBezTo>
                  <a:pt x="9509" y="10778"/>
                  <a:pt x="9376" y="10727"/>
                  <a:pt x="9264" y="10626"/>
                </a:cubicBezTo>
                <a:cubicBezTo>
                  <a:pt x="9155" y="10525"/>
                  <a:pt x="9097" y="10398"/>
                  <a:pt x="9097" y="10240"/>
                </a:cubicBezTo>
                <a:lnTo>
                  <a:pt x="9097" y="536"/>
                </a:lnTo>
                <a:cubicBezTo>
                  <a:pt x="9097" y="389"/>
                  <a:pt x="9151" y="265"/>
                  <a:pt x="9258" y="158"/>
                </a:cubicBezTo>
                <a:cubicBezTo>
                  <a:pt x="9364" y="49"/>
                  <a:pt x="9497" y="0"/>
                  <a:pt x="9664" y="0"/>
                </a:cubicBezTo>
                <a:lnTo>
                  <a:pt x="11942" y="0"/>
                </a:lnTo>
                <a:cubicBezTo>
                  <a:pt x="12097" y="0"/>
                  <a:pt x="12230" y="49"/>
                  <a:pt x="12339" y="158"/>
                </a:cubicBezTo>
                <a:cubicBezTo>
                  <a:pt x="12451" y="265"/>
                  <a:pt x="12509" y="389"/>
                  <a:pt x="12509" y="536"/>
                </a:cubicBezTo>
                <a:lnTo>
                  <a:pt x="12509" y="10240"/>
                </a:lnTo>
                <a:cubicBezTo>
                  <a:pt x="12509" y="10387"/>
                  <a:pt x="12455" y="10513"/>
                  <a:pt x="12348" y="10620"/>
                </a:cubicBezTo>
                <a:cubicBezTo>
                  <a:pt x="12242" y="10724"/>
                  <a:pt x="12106" y="10778"/>
                  <a:pt x="11942" y="10778"/>
                </a:cubicBezTo>
                <a:lnTo>
                  <a:pt x="9664" y="10778"/>
                </a:lnTo>
                <a:close/>
                <a:moveTo>
                  <a:pt x="9664" y="1077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3" name="AutoShape 66"/>
          <p:cNvSpPr>
            <a:spLocks/>
          </p:cNvSpPr>
          <p:nvPr/>
        </p:nvSpPr>
        <p:spPr bwMode="auto">
          <a:xfrm>
            <a:off x="1727201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1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4" name="AutoShape 67"/>
          <p:cNvSpPr>
            <a:spLocks/>
          </p:cNvSpPr>
          <p:nvPr/>
        </p:nvSpPr>
        <p:spPr bwMode="auto">
          <a:xfrm>
            <a:off x="2624139" y="300472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8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3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8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3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3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5" name="AutoShape 68"/>
          <p:cNvSpPr>
            <a:spLocks/>
          </p:cNvSpPr>
          <p:nvPr/>
        </p:nvSpPr>
        <p:spPr bwMode="auto">
          <a:xfrm>
            <a:off x="3560764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88">
                <a:moveTo>
                  <a:pt x="10794" y="0"/>
                </a:moveTo>
                <a:cubicBezTo>
                  <a:pt x="12289" y="0"/>
                  <a:pt x="13689" y="251"/>
                  <a:pt x="14998" y="750"/>
                </a:cubicBezTo>
                <a:cubicBezTo>
                  <a:pt x="16304" y="1250"/>
                  <a:pt x="17446" y="1930"/>
                  <a:pt x="18422" y="2782"/>
                </a:cubicBezTo>
                <a:cubicBezTo>
                  <a:pt x="19399" y="3639"/>
                  <a:pt x="20174" y="4641"/>
                  <a:pt x="20743" y="5784"/>
                </a:cubicBezTo>
                <a:cubicBezTo>
                  <a:pt x="21315" y="6926"/>
                  <a:pt x="21600" y="8156"/>
                  <a:pt x="21600" y="9468"/>
                </a:cubicBezTo>
                <a:cubicBezTo>
                  <a:pt x="21600" y="10775"/>
                  <a:pt x="21315" y="12002"/>
                  <a:pt x="20743" y="13142"/>
                </a:cubicBezTo>
                <a:cubicBezTo>
                  <a:pt x="20174" y="14287"/>
                  <a:pt x="19399" y="15289"/>
                  <a:pt x="18422" y="16149"/>
                </a:cubicBezTo>
                <a:cubicBezTo>
                  <a:pt x="17446" y="17007"/>
                  <a:pt x="16304" y="17687"/>
                  <a:pt x="14998" y="18181"/>
                </a:cubicBezTo>
                <a:cubicBezTo>
                  <a:pt x="13689" y="18677"/>
                  <a:pt x="12289" y="18923"/>
                  <a:pt x="10794" y="18923"/>
                </a:cubicBezTo>
                <a:cubicBezTo>
                  <a:pt x="10104" y="18923"/>
                  <a:pt x="9427" y="18869"/>
                  <a:pt x="8768" y="18762"/>
                </a:cubicBezTo>
                <a:cubicBezTo>
                  <a:pt x="7445" y="20014"/>
                  <a:pt x="5901" y="20878"/>
                  <a:pt x="4135" y="21355"/>
                </a:cubicBezTo>
                <a:cubicBezTo>
                  <a:pt x="3947" y="21391"/>
                  <a:pt x="3759" y="21431"/>
                  <a:pt x="3566" y="21467"/>
                </a:cubicBezTo>
                <a:cubicBezTo>
                  <a:pt x="3375" y="21510"/>
                  <a:pt x="3170" y="21549"/>
                  <a:pt x="2952" y="21583"/>
                </a:cubicBezTo>
                <a:cubicBezTo>
                  <a:pt x="2832" y="21600"/>
                  <a:pt x="2728" y="21572"/>
                  <a:pt x="2643" y="21496"/>
                </a:cubicBezTo>
                <a:cubicBezTo>
                  <a:pt x="2556" y="21420"/>
                  <a:pt x="2497" y="21309"/>
                  <a:pt x="2467" y="21166"/>
                </a:cubicBezTo>
                <a:cubicBezTo>
                  <a:pt x="2438" y="21022"/>
                  <a:pt x="2457" y="20900"/>
                  <a:pt x="2523" y="20807"/>
                </a:cubicBezTo>
                <a:cubicBezTo>
                  <a:pt x="2591" y="20714"/>
                  <a:pt x="2667" y="20621"/>
                  <a:pt x="2749" y="20531"/>
                </a:cubicBezTo>
                <a:cubicBezTo>
                  <a:pt x="2921" y="20325"/>
                  <a:pt x="3083" y="20124"/>
                  <a:pt x="3234" y="19930"/>
                </a:cubicBezTo>
                <a:cubicBezTo>
                  <a:pt x="3385" y="19738"/>
                  <a:pt x="3521" y="19506"/>
                  <a:pt x="3646" y="19241"/>
                </a:cubicBezTo>
                <a:cubicBezTo>
                  <a:pt x="3768" y="18976"/>
                  <a:pt x="3881" y="18663"/>
                  <a:pt x="3982" y="18302"/>
                </a:cubicBezTo>
                <a:cubicBezTo>
                  <a:pt x="4084" y="17941"/>
                  <a:pt x="4173" y="17506"/>
                  <a:pt x="4248" y="16993"/>
                </a:cubicBezTo>
                <a:cubicBezTo>
                  <a:pt x="2942" y="16110"/>
                  <a:pt x="1907" y="15021"/>
                  <a:pt x="1144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5"/>
                  <a:pt x="285" y="6937"/>
                  <a:pt x="857" y="5789"/>
                </a:cubicBezTo>
                <a:cubicBezTo>
                  <a:pt x="1429" y="4641"/>
                  <a:pt x="2201" y="3639"/>
                  <a:pt x="3178" y="2782"/>
                </a:cubicBezTo>
                <a:cubicBezTo>
                  <a:pt x="4154" y="1930"/>
                  <a:pt x="5293" y="1249"/>
                  <a:pt x="6597" y="750"/>
                </a:cubicBezTo>
                <a:cubicBezTo>
                  <a:pt x="7901" y="251"/>
                  <a:pt x="9300" y="0"/>
                  <a:pt x="10794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6" name="AutoShape 69"/>
          <p:cNvSpPr>
            <a:spLocks/>
          </p:cNvSpPr>
          <p:nvPr/>
        </p:nvSpPr>
        <p:spPr bwMode="auto">
          <a:xfrm>
            <a:off x="4497389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93" y="0"/>
                </a:moveTo>
                <a:cubicBezTo>
                  <a:pt x="11530" y="0"/>
                  <a:pt x="12259" y="68"/>
                  <a:pt x="12986" y="200"/>
                </a:cubicBezTo>
                <a:cubicBezTo>
                  <a:pt x="13711" y="330"/>
                  <a:pt x="14427" y="533"/>
                  <a:pt x="15133" y="810"/>
                </a:cubicBezTo>
                <a:cubicBezTo>
                  <a:pt x="15928" y="1129"/>
                  <a:pt x="16717" y="1547"/>
                  <a:pt x="17498" y="2069"/>
                </a:cubicBezTo>
                <a:cubicBezTo>
                  <a:pt x="18279" y="2592"/>
                  <a:pt x="18974" y="3218"/>
                  <a:pt x="19583" y="3950"/>
                </a:cubicBezTo>
                <a:cubicBezTo>
                  <a:pt x="20190" y="4678"/>
                  <a:pt x="20680" y="5505"/>
                  <a:pt x="21047" y="6431"/>
                </a:cubicBezTo>
                <a:cubicBezTo>
                  <a:pt x="21414" y="7352"/>
                  <a:pt x="21600" y="8368"/>
                  <a:pt x="21600" y="9477"/>
                </a:cubicBezTo>
                <a:cubicBezTo>
                  <a:pt x="21600" y="10584"/>
                  <a:pt x="21414" y="11598"/>
                  <a:pt x="21047" y="12518"/>
                </a:cubicBezTo>
                <a:cubicBezTo>
                  <a:pt x="20680" y="13436"/>
                  <a:pt x="20190" y="14260"/>
                  <a:pt x="19583" y="14991"/>
                </a:cubicBezTo>
                <a:cubicBezTo>
                  <a:pt x="18974" y="15722"/>
                  <a:pt x="18282" y="16352"/>
                  <a:pt x="17503" y="16891"/>
                </a:cubicBezTo>
                <a:cubicBezTo>
                  <a:pt x="16726" y="17425"/>
                  <a:pt x="15935" y="17843"/>
                  <a:pt x="15133" y="18139"/>
                </a:cubicBezTo>
                <a:cubicBezTo>
                  <a:pt x="14427" y="18419"/>
                  <a:pt x="13714" y="18622"/>
                  <a:pt x="12991" y="18749"/>
                </a:cubicBezTo>
                <a:cubicBezTo>
                  <a:pt x="12271" y="18876"/>
                  <a:pt x="11537" y="18935"/>
                  <a:pt x="10793" y="18935"/>
                </a:cubicBezTo>
                <a:cubicBezTo>
                  <a:pt x="10103" y="18935"/>
                  <a:pt x="9428" y="18884"/>
                  <a:pt x="8767" y="18777"/>
                </a:cubicBezTo>
                <a:cubicBezTo>
                  <a:pt x="8075" y="19423"/>
                  <a:pt x="7340" y="19963"/>
                  <a:pt x="6564" y="20383"/>
                </a:cubicBezTo>
                <a:cubicBezTo>
                  <a:pt x="5785" y="20804"/>
                  <a:pt x="4978" y="21137"/>
                  <a:pt x="4135" y="21371"/>
                </a:cubicBezTo>
                <a:cubicBezTo>
                  <a:pt x="3933" y="21405"/>
                  <a:pt x="3723" y="21453"/>
                  <a:pt x="3511" y="21510"/>
                </a:cubicBezTo>
                <a:cubicBezTo>
                  <a:pt x="3297" y="21569"/>
                  <a:pt x="3095" y="21600"/>
                  <a:pt x="2907" y="21600"/>
                </a:cubicBezTo>
                <a:cubicBezTo>
                  <a:pt x="2789" y="21600"/>
                  <a:pt x="2685" y="21546"/>
                  <a:pt x="2598" y="21445"/>
                </a:cubicBezTo>
                <a:cubicBezTo>
                  <a:pt x="2511" y="21340"/>
                  <a:pt x="2469" y="21216"/>
                  <a:pt x="2469" y="21072"/>
                </a:cubicBezTo>
                <a:cubicBezTo>
                  <a:pt x="2469" y="20965"/>
                  <a:pt x="2499" y="20866"/>
                  <a:pt x="2563" y="20784"/>
                </a:cubicBezTo>
                <a:cubicBezTo>
                  <a:pt x="2629" y="20694"/>
                  <a:pt x="2690" y="20617"/>
                  <a:pt x="2749" y="20547"/>
                </a:cubicBezTo>
                <a:cubicBezTo>
                  <a:pt x="2984" y="20248"/>
                  <a:pt x="3182" y="19977"/>
                  <a:pt x="3347" y="19728"/>
                </a:cubicBezTo>
                <a:cubicBezTo>
                  <a:pt x="3511" y="19480"/>
                  <a:pt x="3653" y="19220"/>
                  <a:pt x="3770" y="18949"/>
                </a:cubicBezTo>
                <a:cubicBezTo>
                  <a:pt x="3886" y="18681"/>
                  <a:pt x="3980" y="18390"/>
                  <a:pt x="4050" y="18080"/>
                </a:cubicBezTo>
                <a:cubicBezTo>
                  <a:pt x="4123" y="17766"/>
                  <a:pt x="4189" y="17408"/>
                  <a:pt x="4248" y="17004"/>
                </a:cubicBezTo>
                <a:cubicBezTo>
                  <a:pt x="3662" y="16617"/>
                  <a:pt x="3116" y="16163"/>
                  <a:pt x="2610" y="15643"/>
                </a:cubicBezTo>
                <a:cubicBezTo>
                  <a:pt x="2102" y="15129"/>
                  <a:pt x="1652" y="14554"/>
                  <a:pt x="1257" y="13915"/>
                </a:cubicBezTo>
                <a:cubicBezTo>
                  <a:pt x="864" y="13280"/>
                  <a:pt x="555" y="12589"/>
                  <a:pt x="334" y="11843"/>
                </a:cubicBezTo>
                <a:cubicBezTo>
                  <a:pt x="111" y="11095"/>
                  <a:pt x="0" y="10307"/>
                  <a:pt x="0" y="9477"/>
                </a:cubicBezTo>
                <a:cubicBezTo>
                  <a:pt x="0" y="8368"/>
                  <a:pt x="186" y="7351"/>
                  <a:pt x="553" y="6431"/>
                </a:cubicBezTo>
                <a:cubicBezTo>
                  <a:pt x="920" y="5505"/>
                  <a:pt x="1410" y="4678"/>
                  <a:pt x="2017" y="3949"/>
                </a:cubicBezTo>
                <a:cubicBezTo>
                  <a:pt x="2626" y="3218"/>
                  <a:pt x="3318" y="2589"/>
                  <a:pt x="4097" y="2063"/>
                </a:cubicBezTo>
                <a:cubicBezTo>
                  <a:pt x="4874" y="1535"/>
                  <a:pt x="5660" y="1121"/>
                  <a:pt x="6458" y="810"/>
                </a:cubicBezTo>
                <a:cubicBezTo>
                  <a:pt x="7162" y="533"/>
                  <a:pt x="7879" y="330"/>
                  <a:pt x="8602" y="200"/>
                </a:cubicBezTo>
                <a:cubicBezTo>
                  <a:pt x="9327" y="68"/>
                  <a:pt x="10059" y="0"/>
                  <a:pt x="10793" y="0"/>
                </a:cubicBezTo>
                <a:moveTo>
                  <a:pt x="14264" y="2747"/>
                </a:moveTo>
                <a:cubicBezTo>
                  <a:pt x="13123" y="2357"/>
                  <a:pt x="11965" y="2165"/>
                  <a:pt x="10793" y="2165"/>
                </a:cubicBezTo>
                <a:cubicBezTo>
                  <a:pt x="9607" y="2165"/>
                  <a:pt x="8454" y="2357"/>
                  <a:pt x="7336" y="2747"/>
                </a:cubicBezTo>
                <a:cubicBezTo>
                  <a:pt x="6705" y="2973"/>
                  <a:pt x="6062" y="3281"/>
                  <a:pt x="5408" y="3679"/>
                </a:cubicBezTo>
                <a:cubicBezTo>
                  <a:pt x="4754" y="4077"/>
                  <a:pt x="4161" y="4562"/>
                  <a:pt x="3624" y="5133"/>
                </a:cubicBezTo>
                <a:cubicBezTo>
                  <a:pt x="3085" y="5703"/>
                  <a:pt x="2648" y="6347"/>
                  <a:pt x="2311" y="7064"/>
                </a:cubicBezTo>
                <a:cubicBezTo>
                  <a:pt x="1972" y="7781"/>
                  <a:pt x="1805" y="8583"/>
                  <a:pt x="1805" y="9477"/>
                </a:cubicBezTo>
                <a:cubicBezTo>
                  <a:pt x="1805" y="10124"/>
                  <a:pt x="1895" y="10725"/>
                  <a:pt x="2080" y="11276"/>
                </a:cubicBezTo>
                <a:cubicBezTo>
                  <a:pt x="2264" y="11824"/>
                  <a:pt x="2509" y="12335"/>
                  <a:pt x="2817" y="12806"/>
                </a:cubicBezTo>
                <a:cubicBezTo>
                  <a:pt x="3125" y="13280"/>
                  <a:pt x="3478" y="13712"/>
                  <a:pt x="3876" y="14099"/>
                </a:cubicBezTo>
                <a:cubicBezTo>
                  <a:pt x="4274" y="14486"/>
                  <a:pt x="4693" y="14822"/>
                  <a:pt x="5128" y="15113"/>
                </a:cubicBezTo>
                <a:cubicBezTo>
                  <a:pt x="5331" y="15240"/>
                  <a:pt x="5521" y="15364"/>
                  <a:pt x="5702" y="15485"/>
                </a:cubicBezTo>
                <a:cubicBezTo>
                  <a:pt x="5881" y="15607"/>
                  <a:pt x="6067" y="15734"/>
                  <a:pt x="6253" y="15869"/>
                </a:cubicBezTo>
                <a:cubicBezTo>
                  <a:pt x="6178" y="16293"/>
                  <a:pt x="6114" y="16716"/>
                  <a:pt x="6058" y="17140"/>
                </a:cubicBezTo>
                <a:cubicBezTo>
                  <a:pt x="6001" y="17563"/>
                  <a:pt x="5928" y="17987"/>
                  <a:pt x="5837" y="18410"/>
                </a:cubicBezTo>
                <a:cubicBezTo>
                  <a:pt x="6279" y="18148"/>
                  <a:pt x="6698" y="17860"/>
                  <a:pt x="7093" y="17538"/>
                </a:cubicBezTo>
                <a:cubicBezTo>
                  <a:pt x="7489" y="17219"/>
                  <a:pt x="7884" y="16874"/>
                  <a:pt x="8282" y="16504"/>
                </a:cubicBezTo>
                <a:cubicBezTo>
                  <a:pt x="8694" y="16575"/>
                  <a:pt x="9110" y="16640"/>
                  <a:pt x="9527" y="16691"/>
                </a:cubicBezTo>
                <a:cubicBezTo>
                  <a:pt x="9943" y="16747"/>
                  <a:pt x="10367" y="16776"/>
                  <a:pt x="10793" y="16776"/>
                </a:cubicBezTo>
                <a:cubicBezTo>
                  <a:pt x="11965" y="16776"/>
                  <a:pt x="13123" y="16581"/>
                  <a:pt x="14264" y="16194"/>
                </a:cubicBezTo>
                <a:cubicBezTo>
                  <a:pt x="14895" y="15971"/>
                  <a:pt x="15538" y="15660"/>
                  <a:pt x="16192" y="15271"/>
                </a:cubicBezTo>
                <a:cubicBezTo>
                  <a:pt x="16844" y="14875"/>
                  <a:pt x="17439" y="14393"/>
                  <a:pt x="17978" y="13822"/>
                </a:cubicBezTo>
                <a:cubicBezTo>
                  <a:pt x="18515" y="13252"/>
                  <a:pt x="18952" y="12603"/>
                  <a:pt x="19289" y="11883"/>
                </a:cubicBezTo>
                <a:cubicBezTo>
                  <a:pt x="19628" y="11160"/>
                  <a:pt x="19797" y="10358"/>
                  <a:pt x="19797" y="9477"/>
                </a:cubicBezTo>
                <a:cubicBezTo>
                  <a:pt x="19797" y="8591"/>
                  <a:pt x="19628" y="7792"/>
                  <a:pt x="19289" y="7069"/>
                </a:cubicBezTo>
                <a:cubicBezTo>
                  <a:pt x="18952" y="6349"/>
                  <a:pt x="18515" y="5703"/>
                  <a:pt x="17978" y="5130"/>
                </a:cubicBezTo>
                <a:cubicBezTo>
                  <a:pt x="17439" y="4559"/>
                  <a:pt x="16844" y="4074"/>
                  <a:pt x="16192" y="3676"/>
                </a:cubicBezTo>
                <a:cubicBezTo>
                  <a:pt x="15538" y="3281"/>
                  <a:pt x="14895" y="2973"/>
                  <a:pt x="14264" y="274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7" name="AutoShape 70"/>
          <p:cNvSpPr>
            <a:spLocks/>
          </p:cNvSpPr>
          <p:nvPr/>
        </p:nvSpPr>
        <p:spPr bwMode="auto">
          <a:xfrm>
            <a:off x="5465764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2"/>
                  <a:pt x="17302" y="9748"/>
                  <a:pt x="16843" y="10684"/>
                </a:cubicBezTo>
                <a:cubicBezTo>
                  <a:pt x="16387" y="11621"/>
                  <a:pt x="15760" y="12436"/>
                  <a:pt x="14970" y="13128"/>
                </a:cubicBezTo>
                <a:cubicBezTo>
                  <a:pt x="14176" y="13822"/>
                  <a:pt x="13249" y="14372"/>
                  <a:pt x="12185" y="14775"/>
                </a:cubicBezTo>
                <a:cubicBezTo>
                  <a:pt x="11121" y="15181"/>
                  <a:pt x="9982" y="15385"/>
                  <a:pt x="8765" y="15385"/>
                </a:cubicBezTo>
                <a:cubicBezTo>
                  <a:pt x="8487" y="15385"/>
                  <a:pt x="8212" y="15371"/>
                  <a:pt x="7937" y="15342"/>
                </a:cubicBezTo>
                <a:cubicBezTo>
                  <a:pt x="7664" y="15317"/>
                  <a:pt x="7395" y="15283"/>
                  <a:pt x="7132" y="15249"/>
                </a:cubicBezTo>
                <a:cubicBezTo>
                  <a:pt x="6028" y="16265"/>
                  <a:pt x="4766" y="16967"/>
                  <a:pt x="3347" y="17340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3" y="17509"/>
                  <a:pt x="2398" y="17546"/>
                </a:cubicBezTo>
                <a:cubicBezTo>
                  <a:pt x="2309" y="17563"/>
                  <a:pt x="2229" y="17534"/>
                  <a:pt x="2156" y="17456"/>
                </a:cubicBezTo>
                <a:cubicBezTo>
                  <a:pt x="2085" y="17379"/>
                  <a:pt x="2034" y="17297"/>
                  <a:pt x="2005" y="17207"/>
                </a:cubicBezTo>
                <a:lnTo>
                  <a:pt x="2005" y="17182"/>
                </a:lnTo>
                <a:cubicBezTo>
                  <a:pt x="1975" y="17072"/>
                  <a:pt x="1987" y="16984"/>
                  <a:pt x="2038" y="16917"/>
                </a:cubicBezTo>
                <a:cubicBezTo>
                  <a:pt x="2090" y="16852"/>
                  <a:pt x="2158" y="16770"/>
                  <a:pt x="2241" y="16680"/>
                </a:cubicBezTo>
                <a:cubicBezTo>
                  <a:pt x="2377" y="16519"/>
                  <a:pt x="2507" y="16355"/>
                  <a:pt x="2629" y="16189"/>
                </a:cubicBezTo>
                <a:cubicBezTo>
                  <a:pt x="2754" y="16022"/>
                  <a:pt x="2864" y="15830"/>
                  <a:pt x="2963" y="15622"/>
                </a:cubicBezTo>
                <a:cubicBezTo>
                  <a:pt x="3060" y="15410"/>
                  <a:pt x="3152" y="15159"/>
                  <a:pt x="3239" y="14871"/>
                </a:cubicBezTo>
                <a:cubicBezTo>
                  <a:pt x="3326" y="14581"/>
                  <a:pt x="3399" y="14225"/>
                  <a:pt x="3458" y="13802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1" y="10106"/>
                  <a:pt x="0" y="8952"/>
                  <a:pt x="0" y="7697"/>
                </a:cubicBezTo>
                <a:cubicBezTo>
                  <a:pt x="0" y="6627"/>
                  <a:pt x="231" y="5626"/>
                  <a:pt x="692" y="4695"/>
                </a:cubicBezTo>
                <a:cubicBezTo>
                  <a:pt x="1153" y="3764"/>
                  <a:pt x="1782" y="2948"/>
                  <a:pt x="2575" y="2257"/>
                </a:cubicBezTo>
                <a:cubicBezTo>
                  <a:pt x="3366" y="1566"/>
                  <a:pt x="4291" y="1013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3"/>
                  <a:pt x="14176" y="1566"/>
                  <a:pt x="14970" y="2257"/>
                </a:cubicBezTo>
                <a:cubicBezTo>
                  <a:pt x="15760" y="2948"/>
                  <a:pt x="16387" y="3764"/>
                  <a:pt x="16843" y="4695"/>
                </a:cubicBezTo>
                <a:cubicBezTo>
                  <a:pt x="17302" y="5626"/>
                  <a:pt x="17530" y="6627"/>
                  <a:pt x="17530" y="7696"/>
                </a:cubicBezTo>
                <a:moveTo>
                  <a:pt x="21600" y="11737"/>
                </a:moveTo>
                <a:cubicBezTo>
                  <a:pt x="21600" y="12986"/>
                  <a:pt x="21287" y="14146"/>
                  <a:pt x="20666" y="15204"/>
                </a:cubicBezTo>
                <a:cubicBezTo>
                  <a:pt x="20039" y="16262"/>
                  <a:pt x="19199" y="17139"/>
                  <a:pt x="18140" y="17842"/>
                </a:cubicBezTo>
                <a:cubicBezTo>
                  <a:pt x="18201" y="18265"/>
                  <a:pt x="18272" y="18621"/>
                  <a:pt x="18354" y="18908"/>
                </a:cubicBezTo>
                <a:cubicBezTo>
                  <a:pt x="18437" y="19199"/>
                  <a:pt x="18533" y="19444"/>
                  <a:pt x="18641" y="19662"/>
                </a:cubicBezTo>
                <a:cubicBezTo>
                  <a:pt x="18752" y="19870"/>
                  <a:pt x="18863" y="20060"/>
                  <a:pt x="18980" y="20226"/>
                </a:cubicBezTo>
                <a:cubicBezTo>
                  <a:pt x="19096" y="20393"/>
                  <a:pt x="19223" y="20556"/>
                  <a:pt x="19357" y="20720"/>
                </a:cubicBezTo>
                <a:cubicBezTo>
                  <a:pt x="19432" y="20810"/>
                  <a:pt x="19498" y="20892"/>
                  <a:pt x="19555" y="20968"/>
                </a:cubicBezTo>
                <a:cubicBezTo>
                  <a:pt x="19611" y="21047"/>
                  <a:pt x="19623" y="21129"/>
                  <a:pt x="19592" y="21219"/>
                </a:cubicBezTo>
                <a:lnTo>
                  <a:pt x="19592" y="21247"/>
                </a:lnTo>
                <a:cubicBezTo>
                  <a:pt x="19578" y="21352"/>
                  <a:pt x="19533" y="21439"/>
                  <a:pt x="19453" y="21510"/>
                </a:cubicBezTo>
                <a:cubicBezTo>
                  <a:pt x="19373" y="21577"/>
                  <a:pt x="19291" y="21600"/>
                  <a:pt x="19199" y="21583"/>
                </a:cubicBezTo>
                <a:cubicBezTo>
                  <a:pt x="19027" y="21549"/>
                  <a:pt x="18863" y="21513"/>
                  <a:pt x="18710" y="21482"/>
                </a:cubicBezTo>
                <a:cubicBezTo>
                  <a:pt x="18557" y="21451"/>
                  <a:pt x="18404" y="21420"/>
                  <a:pt x="18253" y="21380"/>
                </a:cubicBezTo>
                <a:cubicBezTo>
                  <a:pt x="17530" y="21199"/>
                  <a:pt x="16855" y="20931"/>
                  <a:pt x="16224" y="20570"/>
                </a:cubicBezTo>
                <a:cubicBezTo>
                  <a:pt x="15593" y="20212"/>
                  <a:pt x="15007" y="19783"/>
                  <a:pt x="14468" y="19286"/>
                </a:cubicBezTo>
                <a:cubicBezTo>
                  <a:pt x="14205" y="19323"/>
                  <a:pt x="13936" y="19354"/>
                  <a:pt x="13661" y="19382"/>
                </a:cubicBezTo>
                <a:cubicBezTo>
                  <a:pt x="13388" y="19408"/>
                  <a:pt x="13113" y="19425"/>
                  <a:pt x="12832" y="19425"/>
                </a:cubicBezTo>
                <a:cubicBezTo>
                  <a:pt x="11773" y="19425"/>
                  <a:pt x="10778" y="19264"/>
                  <a:pt x="9848" y="18951"/>
                </a:cubicBezTo>
                <a:cubicBezTo>
                  <a:pt x="8916" y="18635"/>
                  <a:pt x="8071" y="18211"/>
                  <a:pt x="7313" y="17678"/>
                </a:cubicBezTo>
                <a:cubicBezTo>
                  <a:pt x="7358" y="17644"/>
                  <a:pt x="7407" y="17608"/>
                  <a:pt x="7464" y="17571"/>
                </a:cubicBezTo>
                <a:cubicBezTo>
                  <a:pt x="7520" y="17537"/>
                  <a:pt x="7572" y="17500"/>
                  <a:pt x="7617" y="17464"/>
                </a:cubicBezTo>
                <a:cubicBezTo>
                  <a:pt x="8000" y="17517"/>
                  <a:pt x="8382" y="17546"/>
                  <a:pt x="8765" y="17546"/>
                </a:cubicBezTo>
                <a:cubicBezTo>
                  <a:pt x="10246" y="17546"/>
                  <a:pt x="11632" y="17292"/>
                  <a:pt x="12922" y="16781"/>
                </a:cubicBezTo>
                <a:cubicBezTo>
                  <a:pt x="14214" y="16270"/>
                  <a:pt x="15334" y="15576"/>
                  <a:pt x="16281" y="14690"/>
                </a:cubicBezTo>
                <a:cubicBezTo>
                  <a:pt x="17229" y="13802"/>
                  <a:pt x="17973" y="12758"/>
                  <a:pt x="18517" y="11559"/>
                </a:cubicBezTo>
                <a:cubicBezTo>
                  <a:pt x="19063" y="10365"/>
                  <a:pt x="19336" y="9076"/>
                  <a:pt x="19336" y="7696"/>
                </a:cubicBezTo>
                <a:cubicBezTo>
                  <a:pt x="19336" y="7327"/>
                  <a:pt x="19312" y="6954"/>
                  <a:pt x="19267" y="6565"/>
                </a:cubicBezTo>
                <a:cubicBezTo>
                  <a:pt x="19988" y="7268"/>
                  <a:pt x="20557" y="8055"/>
                  <a:pt x="20974" y="8926"/>
                </a:cubicBezTo>
                <a:cubicBezTo>
                  <a:pt x="21393" y="9801"/>
                  <a:pt x="21600" y="10738"/>
                  <a:pt x="21600" y="1173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8" name="AutoShape 71"/>
          <p:cNvSpPr>
            <a:spLocks/>
          </p:cNvSpPr>
          <p:nvPr/>
        </p:nvSpPr>
        <p:spPr bwMode="auto">
          <a:xfrm>
            <a:off x="6376989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1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2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9" name="AutoShape 72"/>
          <p:cNvSpPr>
            <a:spLocks/>
          </p:cNvSpPr>
          <p:nvPr/>
        </p:nvSpPr>
        <p:spPr bwMode="auto">
          <a:xfrm>
            <a:off x="7315201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806" y="0"/>
                </a:moveTo>
                <a:cubicBezTo>
                  <a:pt x="20300" y="0"/>
                  <a:pt x="20721" y="212"/>
                  <a:pt x="21074" y="632"/>
                </a:cubicBezTo>
                <a:cubicBezTo>
                  <a:pt x="21424" y="1055"/>
                  <a:pt x="21600" y="1566"/>
                  <a:pt x="21600" y="2165"/>
                </a:cubicBezTo>
                <a:lnTo>
                  <a:pt x="21600" y="19432"/>
                </a:lnTo>
                <a:cubicBezTo>
                  <a:pt x="21600" y="20023"/>
                  <a:pt x="21424" y="20534"/>
                  <a:pt x="21074" y="20957"/>
                </a:cubicBezTo>
                <a:cubicBezTo>
                  <a:pt x="20721" y="21386"/>
                  <a:pt x="20300" y="21600"/>
                  <a:pt x="19806" y="21600"/>
                </a:cubicBezTo>
                <a:lnTo>
                  <a:pt x="1804" y="21600"/>
                </a:lnTo>
                <a:cubicBezTo>
                  <a:pt x="1312" y="21600"/>
                  <a:pt x="889" y="21388"/>
                  <a:pt x="534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5"/>
                  <a:pt x="176" y="1066"/>
                  <a:pt x="526" y="637"/>
                </a:cubicBezTo>
                <a:cubicBezTo>
                  <a:pt x="879" y="211"/>
                  <a:pt x="1305" y="0"/>
                  <a:pt x="1804" y="0"/>
                </a:cubicBezTo>
                <a:lnTo>
                  <a:pt x="19806" y="0"/>
                </a:lnTo>
                <a:close/>
                <a:moveTo>
                  <a:pt x="19806" y="2165"/>
                </a:moveTo>
                <a:lnTo>
                  <a:pt x="1804" y="2165"/>
                </a:lnTo>
                <a:lnTo>
                  <a:pt x="1804" y="5931"/>
                </a:lnTo>
                <a:lnTo>
                  <a:pt x="19806" y="5931"/>
                </a:lnTo>
                <a:lnTo>
                  <a:pt x="19806" y="2165"/>
                </a:lnTo>
                <a:close/>
                <a:moveTo>
                  <a:pt x="19806" y="11348"/>
                </a:moveTo>
                <a:lnTo>
                  <a:pt x="1804" y="11348"/>
                </a:lnTo>
                <a:lnTo>
                  <a:pt x="1804" y="19432"/>
                </a:lnTo>
                <a:lnTo>
                  <a:pt x="19806" y="19432"/>
                </a:lnTo>
                <a:lnTo>
                  <a:pt x="19806" y="11348"/>
                </a:lnTo>
                <a:close/>
                <a:moveTo>
                  <a:pt x="6647" y="18084"/>
                </a:moveTo>
                <a:lnTo>
                  <a:pt x="3048" y="18084"/>
                </a:lnTo>
                <a:lnTo>
                  <a:pt x="3048" y="16465"/>
                </a:lnTo>
                <a:lnTo>
                  <a:pt x="6647" y="16465"/>
                </a:lnTo>
                <a:lnTo>
                  <a:pt x="6647" y="18084"/>
                </a:lnTo>
                <a:close/>
                <a:moveTo>
                  <a:pt x="13149" y="18084"/>
                </a:moveTo>
                <a:lnTo>
                  <a:pt x="7922" y="18084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4"/>
                </a:lnTo>
                <a:close/>
                <a:moveTo>
                  <a:pt x="13149" y="18084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0" name="AutoShape 73"/>
          <p:cNvSpPr>
            <a:spLocks/>
          </p:cNvSpPr>
          <p:nvPr/>
        </p:nvSpPr>
        <p:spPr bwMode="auto">
          <a:xfrm>
            <a:off x="8194676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8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1" name="AutoShape 74"/>
          <p:cNvSpPr>
            <a:spLocks/>
          </p:cNvSpPr>
          <p:nvPr/>
        </p:nvSpPr>
        <p:spPr bwMode="auto">
          <a:xfrm>
            <a:off x="9066214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5" y="0"/>
                  <a:pt x="13706" y="280"/>
                  <a:pt x="15014" y="844"/>
                </a:cubicBezTo>
                <a:cubicBezTo>
                  <a:pt x="16322" y="1406"/>
                  <a:pt x="17466" y="2177"/>
                  <a:pt x="18450" y="3154"/>
                </a:cubicBezTo>
                <a:cubicBezTo>
                  <a:pt x="19433" y="4134"/>
                  <a:pt x="20204" y="5278"/>
                  <a:pt x="20761" y="6591"/>
                </a:cubicBezTo>
                <a:cubicBezTo>
                  <a:pt x="21323" y="7901"/>
                  <a:pt x="21600" y="9305"/>
                  <a:pt x="21600" y="10799"/>
                </a:cubicBezTo>
                <a:cubicBezTo>
                  <a:pt x="21600" y="12295"/>
                  <a:pt x="21323" y="13699"/>
                  <a:pt x="20761" y="15012"/>
                </a:cubicBezTo>
                <a:cubicBezTo>
                  <a:pt x="20204" y="16322"/>
                  <a:pt x="19433" y="17466"/>
                  <a:pt x="18450" y="18443"/>
                </a:cubicBezTo>
                <a:cubicBezTo>
                  <a:pt x="17466" y="19423"/>
                  <a:pt x="16322" y="20191"/>
                  <a:pt x="15014" y="20756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6"/>
                  <a:pt x="1410" y="16322"/>
                  <a:pt x="848" y="15012"/>
                </a:cubicBezTo>
                <a:cubicBezTo>
                  <a:pt x="283" y="13699"/>
                  <a:pt x="0" y="12295"/>
                  <a:pt x="0" y="10799"/>
                </a:cubicBezTo>
                <a:cubicBezTo>
                  <a:pt x="0" y="9305"/>
                  <a:pt x="283" y="7901"/>
                  <a:pt x="848" y="6591"/>
                </a:cubicBezTo>
                <a:cubicBezTo>
                  <a:pt x="1410" y="5278"/>
                  <a:pt x="2181" y="4134"/>
                  <a:pt x="3159" y="3154"/>
                </a:cubicBezTo>
                <a:cubicBezTo>
                  <a:pt x="4136" y="2177"/>
                  <a:pt x="5281" y="1406"/>
                  <a:pt x="6594" y="844"/>
                </a:cubicBezTo>
                <a:cubicBezTo>
                  <a:pt x="7905" y="280"/>
                  <a:pt x="9310" y="0"/>
                  <a:pt x="10807" y="0"/>
                </a:cubicBezTo>
                <a:moveTo>
                  <a:pt x="10807" y="18358"/>
                </a:moveTo>
                <a:cubicBezTo>
                  <a:pt x="11864" y="18358"/>
                  <a:pt x="12844" y="18158"/>
                  <a:pt x="13757" y="17762"/>
                </a:cubicBezTo>
                <a:cubicBezTo>
                  <a:pt x="14667" y="17367"/>
                  <a:pt x="15463" y="16825"/>
                  <a:pt x="16150" y="16142"/>
                </a:cubicBezTo>
                <a:cubicBezTo>
                  <a:pt x="16836" y="15453"/>
                  <a:pt x="17376" y="14656"/>
                  <a:pt x="17774" y="13747"/>
                </a:cubicBezTo>
                <a:cubicBezTo>
                  <a:pt x="18170" y="12838"/>
                  <a:pt x="18368" y="11855"/>
                  <a:pt x="18368" y="10799"/>
                </a:cubicBezTo>
                <a:cubicBezTo>
                  <a:pt x="18368" y="9745"/>
                  <a:pt x="18170" y="8763"/>
                  <a:pt x="17774" y="7853"/>
                </a:cubicBezTo>
                <a:cubicBezTo>
                  <a:pt x="17376" y="6944"/>
                  <a:pt x="16836" y="6145"/>
                  <a:pt x="16150" y="5459"/>
                </a:cubicBezTo>
                <a:cubicBezTo>
                  <a:pt x="15463" y="4775"/>
                  <a:pt x="14664" y="4236"/>
                  <a:pt x="13748" y="3838"/>
                </a:cubicBezTo>
                <a:cubicBezTo>
                  <a:pt x="12833" y="3442"/>
                  <a:pt x="11855" y="3242"/>
                  <a:pt x="10807" y="3242"/>
                </a:cubicBezTo>
                <a:cubicBezTo>
                  <a:pt x="9753" y="3242"/>
                  <a:pt x="8767" y="3442"/>
                  <a:pt x="7852" y="3838"/>
                </a:cubicBezTo>
                <a:cubicBezTo>
                  <a:pt x="6936" y="4236"/>
                  <a:pt x="6140" y="4775"/>
                  <a:pt x="5459" y="5459"/>
                </a:cubicBezTo>
                <a:cubicBezTo>
                  <a:pt x="4778" y="6145"/>
                  <a:pt x="4238" y="6944"/>
                  <a:pt x="3843" y="7853"/>
                </a:cubicBezTo>
                <a:cubicBezTo>
                  <a:pt x="3447" y="8763"/>
                  <a:pt x="3246" y="9745"/>
                  <a:pt x="3246" y="10799"/>
                </a:cubicBezTo>
                <a:cubicBezTo>
                  <a:pt x="3246" y="11855"/>
                  <a:pt x="3447" y="12838"/>
                  <a:pt x="3843" y="13747"/>
                </a:cubicBezTo>
                <a:cubicBezTo>
                  <a:pt x="4238" y="14656"/>
                  <a:pt x="4778" y="15453"/>
                  <a:pt x="5459" y="16142"/>
                </a:cubicBezTo>
                <a:cubicBezTo>
                  <a:pt x="6140" y="16825"/>
                  <a:pt x="6936" y="17367"/>
                  <a:pt x="7852" y="17762"/>
                </a:cubicBezTo>
                <a:cubicBezTo>
                  <a:pt x="8764" y="18158"/>
                  <a:pt x="9753" y="18358"/>
                  <a:pt x="10807" y="18358"/>
                </a:cubicBezTo>
                <a:moveTo>
                  <a:pt x="15514" y="10799"/>
                </a:moveTo>
                <a:cubicBezTo>
                  <a:pt x="15757" y="10799"/>
                  <a:pt x="15927" y="10915"/>
                  <a:pt x="16014" y="11138"/>
                </a:cubicBezTo>
                <a:cubicBezTo>
                  <a:pt x="16105" y="11364"/>
                  <a:pt x="16059" y="11558"/>
                  <a:pt x="15879" y="11719"/>
                </a:cubicBezTo>
                <a:lnTo>
                  <a:pt x="11186" y="16396"/>
                </a:lnTo>
                <a:cubicBezTo>
                  <a:pt x="11059" y="16489"/>
                  <a:pt x="10934" y="16531"/>
                  <a:pt x="10807" y="16531"/>
                </a:cubicBezTo>
                <a:cubicBezTo>
                  <a:pt x="10683" y="16531"/>
                  <a:pt x="10550" y="16489"/>
                  <a:pt x="10414" y="16396"/>
                </a:cubicBezTo>
                <a:lnTo>
                  <a:pt x="5736" y="11719"/>
                </a:lnTo>
                <a:cubicBezTo>
                  <a:pt x="5555" y="11558"/>
                  <a:pt x="5509" y="11364"/>
                  <a:pt x="5600" y="11138"/>
                </a:cubicBezTo>
                <a:cubicBezTo>
                  <a:pt x="5690" y="10915"/>
                  <a:pt x="5857" y="10799"/>
                  <a:pt x="6100" y="10799"/>
                </a:cubicBezTo>
                <a:lnTo>
                  <a:pt x="8914" y="10799"/>
                </a:lnTo>
                <a:lnTo>
                  <a:pt x="8914" y="5961"/>
                </a:lnTo>
                <a:cubicBezTo>
                  <a:pt x="8914" y="5814"/>
                  <a:pt x="8965" y="5685"/>
                  <a:pt x="9069" y="5574"/>
                </a:cubicBezTo>
                <a:cubicBezTo>
                  <a:pt x="9174" y="5461"/>
                  <a:pt x="9298" y="5405"/>
                  <a:pt x="9442" y="5405"/>
                </a:cubicBezTo>
                <a:lnTo>
                  <a:pt x="12160" y="5405"/>
                </a:lnTo>
                <a:cubicBezTo>
                  <a:pt x="12305" y="5405"/>
                  <a:pt x="12429" y="5459"/>
                  <a:pt x="12531" y="5566"/>
                </a:cubicBezTo>
                <a:cubicBezTo>
                  <a:pt x="12635" y="5676"/>
                  <a:pt x="12689" y="5806"/>
                  <a:pt x="12689" y="5961"/>
                </a:cubicBezTo>
                <a:lnTo>
                  <a:pt x="12689" y="10799"/>
                </a:lnTo>
                <a:lnTo>
                  <a:pt x="15514" y="10799"/>
                </a:lnTo>
                <a:close/>
                <a:moveTo>
                  <a:pt x="15514" y="1079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2" name="AutoShape 75"/>
          <p:cNvSpPr>
            <a:spLocks/>
          </p:cNvSpPr>
          <p:nvPr/>
        </p:nvSpPr>
        <p:spPr bwMode="auto">
          <a:xfrm>
            <a:off x="9915526" y="300313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5" y="11922"/>
                  <a:pt x="21465" y="12025"/>
                </a:cubicBezTo>
                <a:cubicBezTo>
                  <a:pt x="21553" y="12128"/>
                  <a:pt x="21600" y="12257"/>
                  <a:pt x="21600" y="12418"/>
                </a:cubicBezTo>
                <a:lnTo>
                  <a:pt x="21600" y="21054"/>
                </a:lnTo>
                <a:cubicBezTo>
                  <a:pt x="21600" y="21415"/>
                  <a:pt x="21448" y="21600"/>
                  <a:pt x="21142" y="21600"/>
                </a:cubicBezTo>
                <a:lnTo>
                  <a:pt x="458" y="21600"/>
                </a:lnTo>
                <a:cubicBezTo>
                  <a:pt x="152" y="21600"/>
                  <a:pt x="0" y="21418"/>
                  <a:pt x="0" y="21054"/>
                </a:cubicBezTo>
                <a:lnTo>
                  <a:pt x="0" y="12418"/>
                </a:lnTo>
                <a:cubicBezTo>
                  <a:pt x="0" y="12268"/>
                  <a:pt x="44" y="12139"/>
                  <a:pt x="135" y="12031"/>
                </a:cubicBezTo>
                <a:cubicBezTo>
                  <a:pt x="225" y="11925"/>
                  <a:pt x="333" y="11869"/>
                  <a:pt x="458" y="11869"/>
                </a:cubicBezTo>
                <a:lnTo>
                  <a:pt x="3141" y="11869"/>
                </a:lnTo>
                <a:cubicBezTo>
                  <a:pt x="3266" y="11869"/>
                  <a:pt x="3374" y="11922"/>
                  <a:pt x="3464" y="12025"/>
                </a:cubicBezTo>
                <a:cubicBezTo>
                  <a:pt x="3552" y="12127"/>
                  <a:pt x="3599" y="12257"/>
                  <a:pt x="3599" y="12418"/>
                </a:cubicBezTo>
                <a:lnTo>
                  <a:pt x="3599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8" y="12139"/>
                  <a:pt x="18136" y="12030"/>
                </a:cubicBezTo>
                <a:cubicBezTo>
                  <a:pt x="18226" y="11925"/>
                  <a:pt x="18334" y="11869"/>
                  <a:pt x="18459" y="11869"/>
                </a:cubicBezTo>
                <a:lnTo>
                  <a:pt x="21142" y="11869"/>
                </a:lnTo>
                <a:close/>
                <a:moveTo>
                  <a:pt x="4243" y="8873"/>
                </a:moveTo>
                <a:cubicBezTo>
                  <a:pt x="4064" y="8659"/>
                  <a:pt x="3998" y="8471"/>
                  <a:pt x="4049" y="8318"/>
                </a:cubicBezTo>
                <a:cubicBezTo>
                  <a:pt x="4101" y="8165"/>
                  <a:pt x="4255" y="8086"/>
                  <a:pt x="4512" y="8086"/>
                </a:cubicBezTo>
                <a:lnTo>
                  <a:pt x="8111" y="8086"/>
                </a:lnTo>
                <a:lnTo>
                  <a:pt x="8111" y="1069"/>
                </a:lnTo>
                <a:cubicBezTo>
                  <a:pt x="8111" y="778"/>
                  <a:pt x="8194" y="526"/>
                  <a:pt x="8363" y="317"/>
                </a:cubicBezTo>
                <a:cubicBezTo>
                  <a:pt x="8529" y="106"/>
                  <a:pt x="8742" y="0"/>
                  <a:pt x="9002" y="0"/>
                </a:cubicBezTo>
                <a:lnTo>
                  <a:pt x="12598" y="0"/>
                </a:lnTo>
                <a:cubicBezTo>
                  <a:pt x="12858" y="0"/>
                  <a:pt x="13073" y="106"/>
                  <a:pt x="13249" y="317"/>
                </a:cubicBezTo>
                <a:cubicBezTo>
                  <a:pt x="13426" y="526"/>
                  <a:pt x="13514" y="778"/>
                  <a:pt x="13514" y="1069"/>
                </a:cubicBezTo>
                <a:lnTo>
                  <a:pt x="13514" y="8086"/>
                </a:lnTo>
                <a:lnTo>
                  <a:pt x="17110" y="8086"/>
                </a:lnTo>
                <a:cubicBezTo>
                  <a:pt x="17352" y="8086"/>
                  <a:pt x="17499" y="8162"/>
                  <a:pt x="17546" y="8318"/>
                </a:cubicBezTo>
                <a:cubicBezTo>
                  <a:pt x="17592" y="8474"/>
                  <a:pt x="17529" y="8659"/>
                  <a:pt x="17357" y="8873"/>
                </a:cubicBezTo>
                <a:lnTo>
                  <a:pt x="11450" y="15987"/>
                </a:lnTo>
                <a:cubicBezTo>
                  <a:pt x="11271" y="16202"/>
                  <a:pt x="11053" y="16307"/>
                  <a:pt x="10799" y="16304"/>
                </a:cubicBezTo>
                <a:cubicBezTo>
                  <a:pt x="10547" y="16298"/>
                  <a:pt x="10329" y="16193"/>
                  <a:pt x="10150" y="15987"/>
                </a:cubicBezTo>
                <a:lnTo>
                  <a:pt x="4243" y="8873"/>
                </a:lnTo>
                <a:close/>
                <a:moveTo>
                  <a:pt x="4243" y="887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3" name="AutoShape 79"/>
          <p:cNvSpPr>
            <a:spLocks/>
          </p:cNvSpPr>
          <p:nvPr/>
        </p:nvSpPr>
        <p:spPr bwMode="auto">
          <a:xfrm>
            <a:off x="8204201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768" y="5419"/>
                </a:moveTo>
                <a:cubicBezTo>
                  <a:pt x="4051" y="5419"/>
                  <a:pt x="4272" y="5506"/>
                  <a:pt x="4428" y="5687"/>
                </a:cubicBezTo>
                <a:cubicBezTo>
                  <a:pt x="4586" y="5866"/>
                  <a:pt x="4702" y="6079"/>
                  <a:pt x="4766" y="6326"/>
                </a:cubicBezTo>
                <a:cubicBezTo>
                  <a:pt x="4836" y="6574"/>
                  <a:pt x="4879" y="6836"/>
                  <a:pt x="4894" y="7107"/>
                </a:cubicBezTo>
                <a:cubicBezTo>
                  <a:pt x="4910" y="7377"/>
                  <a:pt x="4918" y="7596"/>
                  <a:pt x="4918" y="7760"/>
                </a:cubicBezTo>
                <a:lnTo>
                  <a:pt x="4918" y="9857"/>
                </a:lnTo>
                <a:cubicBezTo>
                  <a:pt x="4810" y="9929"/>
                  <a:pt x="4721" y="10015"/>
                  <a:pt x="4646" y="10110"/>
                </a:cubicBezTo>
                <a:cubicBezTo>
                  <a:pt x="4574" y="10208"/>
                  <a:pt x="4469" y="10257"/>
                  <a:pt x="4330" y="10257"/>
                </a:cubicBezTo>
                <a:lnTo>
                  <a:pt x="562" y="10257"/>
                </a:lnTo>
                <a:cubicBezTo>
                  <a:pt x="439" y="10257"/>
                  <a:pt x="338" y="10208"/>
                  <a:pt x="257" y="10110"/>
                </a:cubicBezTo>
                <a:cubicBezTo>
                  <a:pt x="178" y="10015"/>
                  <a:pt x="94" y="9929"/>
                  <a:pt x="0" y="9857"/>
                </a:cubicBezTo>
                <a:lnTo>
                  <a:pt x="0" y="7760"/>
                </a:lnTo>
                <a:cubicBezTo>
                  <a:pt x="0" y="7596"/>
                  <a:pt x="5" y="7377"/>
                  <a:pt x="12" y="7107"/>
                </a:cubicBezTo>
                <a:cubicBezTo>
                  <a:pt x="19" y="6836"/>
                  <a:pt x="58" y="6574"/>
                  <a:pt x="125" y="6326"/>
                </a:cubicBezTo>
                <a:cubicBezTo>
                  <a:pt x="197" y="6079"/>
                  <a:pt x="310" y="5866"/>
                  <a:pt x="466" y="5687"/>
                </a:cubicBezTo>
                <a:cubicBezTo>
                  <a:pt x="624" y="5509"/>
                  <a:pt x="842" y="5419"/>
                  <a:pt x="1123" y="5419"/>
                </a:cubicBezTo>
                <a:cubicBezTo>
                  <a:pt x="782" y="5152"/>
                  <a:pt x="509" y="4803"/>
                  <a:pt x="305" y="4377"/>
                </a:cubicBezTo>
                <a:cubicBezTo>
                  <a:pt x="103" y="3951"/>
                  <a:pt x="0" y="3470"/>
                  <a:pt x="0" y="2937"/>
                </a:cubicBezTo>
                <a:cubicBezTo>
                  <a:pt x="0" y="2540"/>
                  <a:pt x="65" y="2163"/>
                  <a:pt x="190" y="1806"/>
                </a:cubicBezTo>
                <a:cubicBezTo>
                  <a:pt x="317" y="1449"/>
                  <a:pt x="492" y="1135"/>
                  <a:pt x="718" y="861"/>
                </a:cubicBezTo>
                <a:cubicBezTo>
                  <a:pt x="943" y="590"/>
                  <a:pt x="1207" y="380"/>
                  <a:pt x="1505" y="228"/>
                </a:cubicBezTo>
                <a:cubicBezTo>
                  <a:pt x="1805" y="78"/>
                  <a:pt x="2119" y="0"/>
                  <a:pt x="2446" y="0"/>
                </a:cubicBezTo>
                <a:cubicBezTo>
                  <a:pt x="2794" y="0"/>
                  <a:pt x="3115" y="78"/>
                  <a:pt x="3413" y="228"/>
                </a:cubicBezTo>
                <a:cubicBezTo>
                  <a:pt x="3713" y="380"/>
                  <a:pt x="3970" y="590"/>
                  <a:pt x="4188" y="861"/>
                </a:cubicBezTo>
                <a:cubicBezTo>
                  <a:pt x="4406" y="1135"/>
                  <a:pt x="4584" y="1449"/>
                  <a:pt x="4716" y="1806"/>
                </a:cubicBezTo>
                <a:cubicBezTo>
                  <a:pt x="4850" y="2163"/>
                  <a:pt x="4918" y="2540"/>
                  <a:pt x="4918" y="2937"/>
                </a:cubicBezTo>
                <a:cubicBezTo>
                  <a:pt x="4918" y="3458"/>
                  <a:pt x="4814" y="3939"/>
                  <a:pt x="4603" y="4371"/>
                </a:cubicBezTo>
                <a:cubicBezTo>
                  <a:pt x="4392" y="4800"/>
                  <a:pt x="4116" y="5152"/>
                  <a:pt x="3768" y="5419"/>
                </a:cubicBezTo>
                <a:moveTo>
                  <a:pt x="18166" y="12063"/>
                </a:moveTo>
                <a:cubicBezTo>
                  <a:pt x="18672" y="12604"/>
                  <a:pt x="19070" y="13143"/>
                  <a:pt x="19356" y="13670"/>
                </a:cubicBezTo>
                <a:cubicBezTo>
                  <a:pt x="19642" y="14197"/>
                  <a:pt x="19788" y="14801"/>
                  <a:pt x="19788" y="15481"/>
                </a:cubicBezTo>
                <a:lnTo>
                  <a:pt x="19788" y="20817"/>
                </a:lnTo>
                <a:cubicBezTo>
                  <a:pt x="19694" y="20869"/>
                  <a:pt x="19620" y="20932"/>
                  <a:pt x="19558" y="20995"/>
                </a:cubicBezTo>
                <a:cubicBezTo>
                  <a:pt x="19498" y="21062"/>
                  <a:pt x="19426" y="21122"/>
                  <a:pt x="19344" y="21191"/>
                </a:cubicBezTo>
                <a:cubicBezTo>
                  <a:pt x="19262" y="21252"/>
                  <a:pt x="19174" y="21318"/>
                  <a:pt x="19075" y="21387"/>
                </a:cubicBezTo>
                <a:cubicBezTo>
                  <a:pt x="18977" y="21456"/>
                  <a:pt x="18835" y="21528"/>
                  <a:pt x="18662" y="21600"/>
                </a:cubicBezTo>
                <a:lnTo>
                  <a:pt x="2942" y="21600"/>
                </a:lnTo>
                <a:cubicBezTo>
                  <a:pt x="2676" y="21600"/>
                  <a:pt x="2467" y="21499"/>
                  <a:pt x="2318" y="21292"/>
                </a:cubicBezTo>
                <a:cubicBezTo>
                  <a:pt x="2167" y="21082"/>
                  <a:pt x="2004" y="20926"/>
                  <a:pt x="1819" y="20817"/>
                </a:cubicBezTo>
                <a:lnTo>
                  <a:pt x="1819" y="15481"/>
                </a:lnTo>
                <a:cubicBezTo>
                  <a:pt x="1819" y="14764"/>
                  <a:pt x="1990" y="14127"/>
                  <a:pt x="2335" y="13572"/>
                </a:cubicBezTo>
                <a:cubicBezTo>
                  <a:pt x="2678" y="13019"/>
                  <a:pt x="3053" y="12512"/>
                  <a:pt x="3461" y="12063"/>
                </a:cubicBezTo>
                <a:cubicBezTo>
                  <a:pt x="3535" y="11971"/>
                  <a:pt x="3634" y="11870"/>
                  <a:pt x="3754" y="11766"/>
                </a:cubicBezTo>
                <a:cubicBezTo>
                  <a:pt x="3874" y="11660"/>
                  <a:pt x="4001" y="11591"/>
                  <a:pt x="4138" y="11553"/>
                </a:cubicBezTo>
                <a:cubicBezTo>
                  <a:pt x="4277" y="11496"/>
                  <a:pt x="4433" y="11467"/>
                  <a:pt x="4610" y="11455"/>
                </a:cubicBezTo>
                <a:cubicBezTo>
                  <a:pt x="4786" y="11447"/>
                  <a:pt x="4956" y="11424"/>
                  <a:pt x="5126" y="11389"/>
                </a:cubicBezTo>
                <a:cubicBezTo>
                  <a:pt x="5594" y="11300"/>
                  <a:pt x="6091" y="11210"/>
                  <a:pt x="6622" y="11121"/>
                </a:cubicBezTo>
                <a:cubicBezTo>
                  <a:pt x="7150" y="11035"/>
                  <a:pt x="7666" y="10946"/>
                  <a:pt x="8172" y="10853"/>
                </a:cubicBezTo>
                <a:cubicBezTo>
                  <a:pt x="7483" y="10326"/>
                  <a:pt x="6929" y="9632"/>
                  <a:pt x="6514" y="8763"/>
                </a:cubicBezTo>
                <a:cubicBezTo>
                  <a:pt x="6094" y="7896"/>
                  <a:pt x="5885" y="6940"/>
                  <a:pt x="5885" y="5903"/>
                </a:cubicBezTo>
                <a:cubicBezTo>
                  <a:pt x="5885" y="5097"/>
                  <a:pt x="6017" y="4331"/>
                  <a:pt x="6276" y="3608"/>
                </a:cubicBezTo>
                <a:cubicBezTo>
                  <a:pt x="6535" y="2885"/>
                  <a:pt x="6888" y="2261"/>
                  <a:pt x="7332" y="1734"/>
                </a:cubicBezTo>
                <a:cubicBezTo>
                  <a:pt x="7778" y="1204"/>
                  <a:pt x="8299" y="786"/>
                  <a:pt x="8894" y="472"/>
                </a:cubicBezTo>
                <a:cubicBezTo>
                  <a:pt x="9494" y="159"/>
                  <a:pt x="10126" y="3"/>
                  <a:pt x="10802" y="3"/>
                </a:cubicBezTo>
                <a:cubicBezTo>
                  <a:pt x="11477" y="3"/>
                  <a:pt x="12113" y="159"/>
                  <a:pt x="12710" y="472"/>
                </a:cubicBezTo>
                <a:cubicBezTo>
                  <a:pt x="13308" y="786"/>
                  <a:pt x="13826" y="1204"/>
                  <a:pt x="14273" y="1734"/>
                </a:cubicBezTo>
                <a:cubicBezTo>
                  <a:pt x="14717" y="2261"/>
                  <a:pt x="15067" y="2885"/>
                  <a:pt x="15329" y="3608"/>
                </a:cubicBezTo>
                <a:cubicBezTo>
                  <a:pt x="15590" y="4331"/>
                  <a:pt x="15720" y="5097"/>
                  <a:pt x="15720" y="5903"/>
                </a:cubicBezTo>
                <a:cubicBezTo>
                  <a:pt x="15720" y="6940"/>
                  <a:pt x="15514" y="7890"/>
                  <a:pt x="15101" y="8757"/>
                </a:cubicBezTo>
                <a:cubicBezTo>
                  <a:pt x="14686" y="9621"/>
                  <a:pt x="14129" y="10321"/>
                  <a:pt x="13433" y="10853"/>
                </a:cubicBezTo>
                <a:cubicBezTo>
                  <a:pt x="13937" y="10946"/>
                  <a:pt x="14453" y="11032"/>
                  <a:pt x="14978" y="11115"/>
                </a:cubicBezTo>
                <a:cubicBezTo>
                  <a:pt x="15504" y="11199"/>
                  <a:pt x="16006" y="11288"/>
                  <a:pt x="16478" y="11389"/>
                </a:cubicBezTo>
                <a:cubicBezTo>
                  <a:pt x="16654" y="11426"/>
                  <a:pt x="16826" y="11449"/>
                  <a:pt x="16994" y="11455"/>
                </a:cubicBezTo>
                <a:cubicBezTo>
                  <a:pt x="17162" y="11467"/>
                  <a:pt x="17323" y="11496"/>
                  <a:pt x="17467" y="11553"/>
                </a:cubicBezTo>
                <a:cubicBezTo>
                  <a:pt x="17604" y="11591"/>
                  <a:pt x="17731" y="11660"/>
                  <a:pt x="17851" y="11766"/>
                </a:cubicBezTo>
                <a:cubicBezTo>
                  <a:pt x="17966" y="11870"/>
                  <a:pt x="18074" y="11971"/>
                  <a:pt x="18166" y="12063"/>
                </a:cubicBezTo>
                <a:moveTo>
                  <a:pt x="20474" y="5419"/>
                </a:moveTo>
                <a:cubicBezTo>
                  <a:pt x="20758" y="5419"/>
                  <a:pt x="20974" y="5506"/>
                  <a:pt x="21125" y="5687"/>
                </a:cubicBezTo>
                <a:cubicBezTo>
                  <a:pt x="21271" y="5866"/>
                  <a:pt x="21382" y="6079"/>
                  <a:pt x="21449" y="6326"/>
                </a:cubicBezTo>
                <a:cubicBezTo>
                  <a:pt x="21521" y="6574"/>
                  <a:pt x="21562" y="6836"/>
                  <a:pt x="21576" y="7107"/>
                </a:cubicBezTo>
                <a:cubicBezTo>
                  <a:pt x="21593" y="7377"/>
                  <a:pt x="21600" y="7596"/>
                  <a:pt x="21600" y="7760"/>
                </a:cubicBezTo>
                <a:lnTo>
                  <a:pt x="21600" y="9857"/>
                </a:lnTo>
                <a:cubicBezTo>
                  <a:pt x="21509" y="9929"/>
                  <a:pt x="21422" y="10015"/>
                  <a:pt x="21341" y="10110"/>
                </a:cubicBezTo>
                <a:cubicBezTo>
                  <a:pt x="21262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4" y="10110"/>
                </a:cubicBezTo>
                <a:cubicBezTo>
                  <a:pt x="16879" y="10015"/>
                  <a:pt x="16790" y="9929"/>
                  <a:pt x="16682" y="9857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7"/>
                </a:cubicBezTo>
                <a:cubicBezTo>
                  <a:pt x="16721" y="6836"/>
                  <a:pt x="16766" y="6574"/>
                  <a:pt x="16836" y="6326"/>
                </a:cubicBezTo>
                <a:cubicBezTo>
                  <a:pt x="16913" y="6079"/>
                  <a:pt x="17023" y="5866"/>
                  <a:pt x="17184" y="5687"/>
                </a:cubicBezTo>
                <a:cubicBezTo>
                  <a:pt x="17338" y="5509"/>
                  <a:pt x="17556" y="5419"/>
                  <a:pt x="17830" y="5419"/>
                </a:cubicBezTo>
                <a:cubicBezTo>
                  <a:pt x="17489" y="5152"/>
                  <a:pt x="17210" y="4803"/>
                  <a:pt x="16999" y="4377"/>
                </a:cubicBezTo>
                <a:cubicBezTo>
                  <a:pt x="16788" y="3951"/>
                  <a:pt x="16682" y="3470"/>
                  <a:pt x="16682" y="2937"/>
                </a:cubicBezTo>
                <a:cubicBezTo>
                  <a:pt x="16682" y="2540"/>
                  <a:pt x="16745" y="2163"/>
                  <a:pt x="16872" y="1806"/>
                </a:cubicBezTo>
                <a:cubicBezTo>
                  <a:pt x="16999" y="1449"/>
                  <a:pt x="17174" y="1135"/>
                  <a:pt x="17400" y="861"/>
                </a:cubicBezTo>
                <a:cubicBezTo>
                  <a:pt x="17626" y="590"/>
                  <a:pt x="17890" y="380"/>
                  <a:pt x="18187" y="228"/>
                </a:cubicBezTo>
                <a:cubicBezTo>
                  <a:pt x="18487" y="78"/>
                  <a:pt x="18809" y="0"/>
                  <a:pt x="19152" y="0"/>
                </a:cubicBezTo>
                <a:cubicBezTo>
                  <a:pt x="19481" y="0"/>
                  <a:pt x="19795" y="78"/>
                  <a:pt x="20095" y="228"/>
                </a:cubicBezTo>
                <a:cubicBezTo>
                  <a:pt x="20395" y="380"/>
                  <a:pt x="20657" y="590"/>
                  <a:pt x="20882" y="861"/>
                </a:cubicBezTo>
                <a:cubicBezTo>
                  <a:pt x="21108" y="1135"/>
                  <a:pt x="21286" y="1449"/>
                  <a:pt x="21413" y="1806"/>
                </a:cubicBezTo>
                <a:cubicBezTo>
                  <a:pt x="21538" y="2163"/>
                  <a:pt x="21600" y="2540"/>
                  <a:pt x="21600" y="2937"/>
                </a:cubicBezTo>
                <a:cubicBezTo>
                  <a:pt x="21600" y="3458"/>
                  <a:pt x="21499" y="3939"/>
                  <a:pt x="21295" y="4371"/>
                </a:cubicBezTo>
                <a:cubicBezTo>
                  <a:pt x="21094" y="4800"/>
                  <a:pt x="20820" y="5152"/>
                  <a:pt x="20474" y="5419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4" name="AutoShape 80"/>
          <p:cNvSpPr>
            <a:spLocks/>
          </p:cNvSpPr>
          <p:nvPr/>
        </p:nvSpPr>
        <p:spPr bwMode="auto">
          <a:xfrm>
            <a:off x="9063039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5" name="AutoShape 81"/>
          <p:cNvSpPr>
            <a:spLocks/>
          </p:cNvSpPr>
          <p:nvPr/>
        </p:nvSpPr>
        <p:spPr bwMode="auto">
          <a:xfrm>
            <a:off x="9917114" y="374608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93" y="0"/>
                </a:moveTo>
                <a:cubicBezTo>
                  <a:pt x="12101" y="0"/>
                  <a:pt x="13398" y="297"/>
                  <a:pt x="14686" y="898"/>
                </a:cubicBezTo>
                <a:cubicBezTo>
                  <a:pt x="15973" y="1497"/>
                  <a:pt x="17128" y="2310"/>
                  <a:pt x="18152" y="3338"/>
                </a:cubicBezTo>
                <a:cubicBezTo>
                  <a:pt x="19174" y="4366"/>
                  <a:pt x="20002" y="5566"/>
                  <a:pt x="20642" y="6941"/>
                </a:cubicBezTo>
                <a:cubicBezTo>
                  <a:pt x="21278" y="8314"/>
                  <a:pt x="21600" y="9785"/>
                  <a:pt x="21600" y="11355"/>
                </a:cubicBezTo>
                <a:cubicBezTo>
                  <a:pt x="21600" y="12996"/>
                  <a:pt x="21306" y="14571"/>
                  <a:pt x="20722" y="16085"/>
                </a:cubicBezTo>
                <a:lnTo>
                  <a:pt x="20416" y="16895"/>
                </a:lnTo>
                <a:lnTo>
                  <a:pt x="18456" y="17246"/>
                </a:lnTo>
                <a:cubicBezTo>
                  <a:pt x="18253" y="18183"/>
                  <a:pt x="17837" y="18965"/>
                  <a:pt x="17211" y="19589"/>
                </a:cubicBezTo>
                <a:cubicBezTo>
                  <a:pt x="16585" y="20208"/>
                  <a:pt x="15843" y="20521"/>
                  <a:pt x="14996" y="20521"/>
                </a:cubicBezTo>
                <a:lnTo>
                  <a:pt x="14996" y="21075"/>
                </a:lnTo>
                <a:cubicBezTo>
                  <a:pt x="14996" y="21219"/>
                  <a:pt x="14954" y="21343"/>
                  <a:pt x="14862" y="21448"/>
                </a:cubicBezTo>
                <a:cubicBezTo>
                  <a:pt x="14770" y="21549"/>
                  <a:pt x="14664" y="21600"/>
                  <a:pt x="14535" y="21600"/>
                </a:cubicBezTo>
                <a:lnTo>
                  <a:pt x="13634" y="21600"/>
                </a:lnTo>
                <a:cubicBezTo>
                  <a:pt x="13514" y="21600"/>
                  <a:pt x="13408" y="21549"/>
                  <a:pt x="13323" y="21448"/>
                </a:cubicBezTo>
                <a:cubicBezTo>
                  <a:pt x="13238" y="21343"/>
                  <a:pt x="13193" y="21219"/>
                  <a:pt x="13193" y="21075"/>
                </a:cubicBezTo>
                <a:lnTo>
                  <a:pt x="13193" y="11355"/>
                </a:lnTo>
                <a:cubicBezTo>
                  <a:pt x="13193" y="11211"/>
                  <a:pt x="13238" y="11081"/>
                  <a:pt x="13323" y="10971"/>
                </a:cubicBezTo>
                <a:cubicBezTo>
                  <a:pt x="13408" y="10858"/>
                  <a:pt x="13514" y="10799"/>
                  <a:pt x="13634" y="10799"/>
                </a:cubicBezTo>
                <a:lnTo>
                  <a:pt x="14535" y="10799"/>
                </a:lnTo>
                <a:cubicBezTo>
                  <a:pt x="14655" y="10799"/>
                  <a:pt x="14763" y="10858"/>
                  <a:pt x="14857" y="10971"/>
                </a:cubicBezTo>
                <a:cubicBezTo>
                  <a:pt x="14949" y="11081"/>
                  <a:pt x="14996" y="11211"/>
                  <a:pt x="14996" y="11355"/>
                </a:cubicBezTo>
                <a:lnTo>
                  <a:pt x="14996" y="11880"/>
                </a:lnTo>
                <a:cubicBezTo>
                  <a:pt x="15655" y="11880"/>
                  <a:pt x="16262" y="12078"/>
                  <a:pt x="16811" y="12476"/>
                </a:cubicBezTo>
                <a:cubicBezTo>
                  <a:pt x="17359" y="12874"/>
                  <a:pt x="17787" y="13397"/>
                  <a:pt x="18096" y="14046"/>
                </a:cubicBezTo>
                <a:lnTo>
                  <a:pt x="18533" y="13947"/>
                </a:lnTo>
                <a:cubicBezTo>
                  <a:pt x="18783" y="13137"/>
                  <a:pt x="18901" y="12273"/>
                  <a:pt x="18894" y="11355"/>
                </a:cubicBezTo>
                <a:cubicBezTo>
                  <a:pt x="18894" y="10228"/>
                  <a:pt x="18649" y="9178"/>
                  <a:pt x="18157" y="8195"/>
                </a:cubicBezTo>
                <a:cubicBezTo>
                  <a:pt x="17665" y="7221"/>
                  <a:pt x="17025" y="6362"/>
                  <a:pt x="16239" y="5622"/>
                </a:cubicBezTo>
                <a:cubicBezTo>
                  <a:pt x="15455" y="4882"/>
                  <a:pt x="14584" y="4301"/>
                  <a:pt x="13622" y="3877"/>
                </a:cubicBezTo>
                <a:cubicBezTo>
                  <a:pt x="12659" y="3456"/>
                  <a:pt x="11718" y="3242"/>
                  <a:pt x="10793" y="3242"/>
                </a:cubicBezTo>
                <a:cubicBezTo>
                  <a:pt x="9868" y="3242"/>
                  <a:pt x="8929" y="3456"/>
                  <a:pt x="7971" y="3877"/>
                </a:cubicBezTo>
                <a:cubicBezTo>
                  <a:pt x="7016" y="4301"/>
                  <a:pt x="6140" y="4880"/>
                  <a:pt x="5359" y="5608"/>
                </a:cubicBezTo>
                <a:cubicBezTo>
                  <a:pt x="4573" y="6337"/>
                  <a:pt x="3935" y="7198"/>
                  <a:pt x="3443" y="8184"/>
                </a:cubicBezTo>
                <a:cubicBezTo>
                  <a:pt x="2951" y="9172"/>
                  <a:pt x="2704" y="10220"/>
                  <a:pt x="2704" y="11329"/>
                </a:cubicBezTo>
                <a:cubicBezTo>
                  <a:pt x="2704" y="12267"/>
                  <a:pt x="2824" y="13137"/>
                  <a:pt x="3067" y="13947"/>
                </a:cubicBezTo>
                <a:lnTo>
                  <a:pt x="3504" y="14046"/>
                </a:lnTo>
                <a:cubicBezTo>
                  <a:pt x="3813" y="13397"/>
                  <a:pt x="4241" y="12874"/>
                  <a:pt x="4789" y="12476"/>
                </a:cubicBezTo>
                <a:cubicBezTo>
                  <a:pt x="5338" y="12078"/>
                  <a:pt x="5942" y="11880"/>
                  <a:pt x="6604" y="11880"/>
                </a:cubicBezTo>
                <a:lnTo>
                  <a:pt x="6604" y="11355"/>
                </a:lnTo>
                <a:cubicBezTo>
                  <a:pt x="6604" y="11211"/>
                  <a:pt x="6646" y="11081"/>
                  <a:pt x="6738" y="10971"/>
                </a:cubicBezTo>
                <a:cubicBezTo>
                  <a:pt x="6827" y="10858"/>
                  <a:pt x="6936" y="10799"/>
                  <a:pt x="7065" y="10799"/>
                </a:cubicBezTo>
                <a:lnTo>
                  <a:pt x="7966" y="10799"/>
                </a:lnTo>
                <a:cubicBezTo>
                  <a:pt x="8086" y="10799"/>
                  <a:pt x="8188" y="10858"/>
                  <a:pt x="8270" y="10971"/>
                </a:cubicBezTo>
                <a:cubicBezTo>
                  <a:pt x="8352" y="11081"/>
                  <a:pt x="8392" y="11211"/>
                  <a:pt x="8392" y="11355"/>
                </a:cubicBezTo>
                <a:lnTo>
                  <a:pt x="8392" y="21075"/>
                </a:lnTo>
                <a:cubicBezTo>
                  <a:pt x="8392" y="21219"/>
                  <a:pt x="8352" y="21343"/>
                  <a:pt x="8270" y="21448"/>
                </a:cubicBezTo>
                <a:cubicBezTo>
                  <a:pt x="8188" y="21549"/>
                  <a:pt x="8086" y="21600"/>
                  <a:pt x="7966" y="21600"/>
                </a:cubicBezTo>
                <a:lnTo>
                  <a:pt x="7065" y="21600"/>
                </a:lnTo>
                <a:cubicBezTo>
                  <a:pt x="6945" y="21600"/>
                  <a:pt x="6837" y="21549"/>
                  <a:pt x="6743" y="21448"/>
                </a:cubicBezTo>
                <a:cubicBezTo>
                  <a:pt x="6651" y="21343"/>
                  <a:pt x="6604" y="21219"/>
                  <a:pt x="6604" y="21075"/>
                </a:cubicBezTo>
                <a:lnTo>
                  <a:pt x="6604" y="20521"/>
                </a:lnTo>
                <a:cubicBezTo>
                  <a:pt x="6190" y="20521"/>
                  <a:pt x="5789" y="20437"/>
                  <a:pt x="5404" y="20270"/>
                </a:cubicBezTo>
                <a:cubicBezTo>
                  <a:pt x="5015" y="20103"/>
                  <a:pt x="4672" y="19877"/>
                  <a:pt x="4370" y="19589"/>
                </a:cubicBezTo>
                <a:cubicBezTo>
                  <a:pt x="4074" y="19299"/>
                  <a:pt x="3815" y="18957"/>
                  <a:pt x="3598" y="18559"/>
                </a:cubicBezTo>
                <a:cubicBezTo>
                  <a:pt x="3389" y="18163"/>
                  <a:pt x="3234" y="17726"/>
                  <a:pt x="3144" y="17246"/>
                </a:cubicBezTo>
                <a:lnTo>
                  <a:pt x="1172" y="16895"/>
                </a:lnTo>
                <a:lnTo>
                  <a:pt x="878" y="16085"/>
                </a:lnTo>
                <a:cubicBezTo>
                  <a:pt x="294" y="14571"/>
                  <a:pt x="0" y="12987"/>
                  <a:pt x="0" y="11327"/>
                </a:cubicBezTo>
                <a:cubicBezTo>
                  <a:pt x="0" y="9776"/>
                  <a:pt x="320" y="8311"/>
                  <a:pt x="958" y="6938"/>
                </a:cubicBezTo>
                <a:cubicBezTo>
                  <a:pt x="1596" y="5563"/>
                  <a:pt x="2426" y="4363"/>
                  <a:pt x="3448" y="3335"/>
                </a:cubicBezTo>
                <a:cubicBezTo>
                  <a:pt x="4469" y="2307"/>
                  <a:pt x="5622" y="1494"/>
                  <a:pt x="6910" y="895"/>
                </a:cubicBezTo>
                <a:cubicBezTo>
                  <a:pt x="8192" y="297"/>
                  <a:pt x="9487" y="0"/>
                  <a:pt x="10793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6" name="AutoShape 92"/>
          <p:cNvSpPr>
            <a:spLocks/>
          </p:cNvSpPr>
          <p:nvPr/>
        </p:nvSpPr>
        <p:spPr bwMode="auto">
          <a:xfrm>
            <a:off x="1727201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293" y="0"/>
                </a:moveTo>
                <a:cubicBezTo>
                  <a:pt x="16157" y="0"/>
                  <a:pt x="16975" y="199"/>
                  <a:pt x="17746" y="593"/>
                </a:cubicBezTo>
                <a:cubicBezTo>
                  <a:pt x="18516" y="988"/>
                  <a:pt x="19186" y="1532"/>
                  <a:pt x="19757" y="2220"/>
                </a:cubicBezTo>
                <a:cubicBezTo>
                  <a:pt x="20326" y="2908"/>
                  <a:pt x="20777" y="3714"/>
                  <a:pt x="21108" y="4641"/>
                </a:cubicBezTo>
                <a:cubicBezTo>
                  <a:pt x="21434" y="5563"/>
                  <a:pt x="21600" y="6539"/>
                  <a:pt x="21600" y="7567"/>
                </a:cubicBezTo>
                <a:lnTo>
                  <a:pt x="21600" y="9663"/>
                </a:lnTo>
                <a:cubicBezTo>
                  <a:pt x="21600" y="9965"/>
                  <a:pt x="21516" y="10221"/>
                  <a:pt x="21341" y="10429"/>
                </a:cubicBezTo>
                <a:cubicBezTo>
                  <a:pt x="21168" y="10636"/>
                  <a:pt x="20957" y="10737"/>
                  <a:pt x="20705" y="10737"/>
                </a:cubicBezTo>
                <a:lnTo>
                  <a:pt x="19786" y="10737"/>
                </a:lnTo>
                <a:cubicBezTo>
                  <a:pt x="19531" y="10737"/>
                  <a:pt x="19322" y="10633"/>
                  <a:pt x="19152" y="10423"/>
                </a:cubicBezTo>
                <a:cubicBezTo>
                  <a:pt x="18984" y="10210"/>
                  <a:pt x="18900" y="9956"/>
                  <a:pt x="18900" y="9663"/>
                </a:cubicBezTo>
                <a:lnTo>
                  <a:pt x="18900" y="7567"/>
                </a:lnTo>
                <a:cubicBezTo>
                  <a:pt x="18900" y="6962"/>
                  <a:pt x="18806" y="6395"/>
                  <a:pt x="18614" y="5871"/>
                </a:cubicBezTo>
                <a:cubicBezTo>
                  <a:pt x="18422" y="5350"/>
                  <a:pt x="18163" y="4895"/>
                  <a:pt x="17844" y="4509"/>
                </a:cubicBezTo>
                <a:cubicBezTo>
                  <a:pt x="17522" y="4123"/>
                  <a:pt x="17141" y="3818"/>
                  <a:pt x="16706" y="3593"/>
                </a:cubicBezTo>
                <a:cubicBezTo>
                  <a:pt x="16270" y="3366"/>
                  <a:pt x="15797" y="3254"/>
                  <a:pt x="15293" y="3254"/>
                </a:cubicBezTo>
                <a:cubicBezTo>
                  <a:pt x="14789" y="3254"/>
                  <a:pt x="14321" y="3366"/>
                  <a:pt x="13891" y="3593"/>
                </a:cubicBezTo>
                <a:cubicBezTo>
                  <a:pt x="13462" y="3818"/>
                  <a:pt x="13082" y="4123"/>
                  <a:pt x="12754" y="4509"/>
                </a:cubicBezTo>
                <a:cubicBezTo>
                  <a:pt x="12422" y="4895"/>
                  <a:pt x="12166" y="5353"/>
                  <a:pt x="11978" y="5876"/>
                </a:cubicBezTo>
                <a:cubicBezTo>
                  <a:pt x="11789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6"/>
                  <a:pt x="14002" y="10192"/>
                </a:cubicBezTo>
                <a:cubicBezTo>
                  <a:pt x="14263" y="10512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7"/>
                  <a:pt x="14002" y="21116"/>
                </a:cubicBezTo>
                <a:cubicBezTo>
                  <a:pt x="13735" y="21439"/>
                  <a:pt x="13423" y="21600"/>
                  <a:pt x="13063" y="21600"/>
                </a:cubicBezTo>
                <a:lnTo>
                  <a:pt x="1344" y="21600"/>
                </a:lnTo>
                <a:cubicBezTo>
                  <a:pt x="984" y="21600"/>
                  <a:pt x="670" y="21439"/>
                  <a:pt x="403" y="21116"/>
                </a:cubicBezTo>
                <a:cubicBezTo>
                  <a:pt x="134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70" y="9879"/>
                  <a:pt x="984" y="9717"/>
                  <a:pt x="1344" y="9717"/>
                </a:cubicBezTo>
                <a:lnTo>
                  <a:pt x="8986" y="9717"/>
                </a:lnTo>
                <a:lnTo>
                  <a:pt x="8986" y="7566"/>
                </a:lnTo>
                <a:cubicBezTo>
                  <a:pt x="8986" y="6530"/>
                  <a:pt x="9149" y="5551"/>
                  <a:pt x="9478" y="4633"/>
                </a:cubicBezTo>
                <a:cubicBezTo>
                  <a:pt x="9809" y="3711"/>
                  <a:pt x="10260" y="2908"/>
                  <a:pt x="10834" y="2220"/>
                </a:cubicBezTo>
                <a:cubicBezTo>
                  <a:pt x="11410" y="1532"/>
                  <a:pt x="12079" y="987"/>
                  <a:pt x="12845" y="593"/>
                </a:cubicBezTo>
                <a:cubicBezTo>
                  <a:pt x="13615" y="199"/>
                  <a:pt x="14426" y="0"/>
                  <a:pt x="15293" y="0"/>
                </a:cubicBezTo>
                <a:moveTo>
                  <a:pt x="7973" y="15410"/>
                </a:moveTo>
                <a:cubicBezTo>
                  <a:pt x="8196" y="15246"/>
                  <a:pt x="8376" y="15021"/>
                  <a:pt x="8520" y="14742"/>
                </a:cubicBezTo>
                <a:cubicBezTo>
                  <a:pt x="8662" y="14463"/>
                  <a:pt x="8731" y="14160"/>
                  <a:pt x="8731" y="13841"/>
                </a:cubicBezTo>
                <a:cubicBezTo>
                  <a:pt x="8731" y="13334"/>
                  <a:pt x="8582" y="12896"/>
                  <a:pt x="8282" y="12531"/>
                </a:cubicBezTo>
                <a:cubicBezTo>
                  <a:pt x="7987" y="12162"/>
                  <a:pt x="7625" y="11981"/>
                  <a:pt x="7205" y="11981"/>
                </a:cubicBezTo>
                <a:cubicBezTo>
                  <a:pt x="6782" y="11981"/>
                  <a:pt x="6422" y="12162"/>
                  <a:pt x="6122" y="12531"/>
                </a:cubicBezTo>
                <a:cubicBezTo>
                  <a:pt x="5825" y="12896"/>
                  <a:pt x="5676" y="13334"/>
                  <a:pt x="5676" y="13841"/>
                </a:cubicBezTo>
                <a:cubicBezTo>
                  <a:pt x="5676" y="14160"/>
                  <a:pt x="5746" y="14463"/>
                  <a:pt x="5882" y="14742"/>
                </a:cubicBezTo>
                <a:cubicBezTo>
                  <a:pt x="6022" y="15021"/>
                  <a:pt x="6202" y="15234"/>
                  <a:pt x="6422" y="15381"/>
                </a:cubicBezTo>
                <a:lnTo>
                  <a:pt x="5676" y="19340"/>
                </a:lnTo>
                <a:lnTo>
                  <a:pt x="8731" y="19340"/>
                </a:lnTo>
                <a:lnTo>
                  <a:pt x="7973" y="15410"/>
                </a:lnTo>
                <a:close/>
                <a:moveTo>
                  <a:pt x="7973" y="1541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7" name="AutoShape 93"/>
          <p:cNvSpPr>
            <a:spLocks/>
          </p:cNvSpPr>
          <p:nvPr/>
        </p:nvSpPr>
        <p:spPr bwMode="auto">
          <a:xfrm>
            <a:off x="2614614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846" y="435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1" y="194"/>
                  <a:pt x="19901" y="332"/>
                  <a:pt x="20087" y="602"/>
                </a:cubicBezTo>
                <a:cubicBezTo>
                  <a:pt x="20165" y="717"/>
                  <a:pt x="20283" y="873"/>
                  <a:pt x="20432" y="1072"/>
                </a:cubicBezTo>
                <a:cubicBezTo>
                  <a:pt x="20586" y="1275"/>
                  <a:pt x="20733" y="1484"/>
                  <a:pt x="20880" y="1692"/>
                </a:cubicBezTo>
                <a:cubicBezTo>
                  <a:pt x="21025" y="1904"/>
                  <a:pt x="21147" y="2127"/>
                  <a:pt x="21252" y="2359"/>
                </a:cubicBezTo>
                <a:cubicBezTo>
                  <a:pt x="21358" y="2597"/>
                  <a:pt x="21411" y="2797"/>
                  <a:pt x="21411" y="2967"/>
                </a:cubicBezTo>
                <a:cubicBezTo>
                  <a:pt x="21411" y="3334"/>
                  <a:pt x="21299" y="3617"/>
                  <a:pt x="21071" y="3825"/>
                </a:cubicBezTo>
                <a:lnTo>
                  <a:pt x="2568" y="21377"/>
                </a:lnTo>
                <a:cubicBezTo>
                  <a:pt x="2409" y="21527"/>
                  <a:pt x="2228" y="21600"/>
                  <a:pt x="2017" y="21600"/>
                </a:cubicBezTo>
                <a:cubicBezTo>
                  <a:pt x="1726" y="21600"/>
                  <a:pt x="1496" y="21465"/>
                  <a:pt x="1324" y="21195"/>
                </a:cubicBezTo>
                <a:cubicBezTo>
                  <a:pt x="1249" y="21083"/>
                  <a:pt x="1129" y="20924"/>
                  <a:pt x="972" y="20725"/>
                </a:cubicBezTo>
                <a:cubicBezTo>
                  <a:pt x="818" y="20522"/>
                  <a:pt x="668" y="20316"/>
                  <a:pt x="529" y="20105"/>
                </a:cubicBezTo>
                <a:cubicBezTo>
                  <a:pt x="387" y="19893"/>
                  <a:pt x="262" y="19673"/>
                  <a:pt x="157" y="19444"/>
                </a:cubicBezTo>
                <a:cubicBezTo>
                  <a:pt x="51" y="19214"/>
                  <a:pt x="0" y="19009"/>
                  <a:pt x="0" y="18833"/>
                </a:cubicBezTo>
                <a:cubicBezTo>
                  <a:pt x="0" y="18465"/>
                  <a:pt x="115" y="18177"/>
                  <a:pt x="338" y="17972"/>
                </a:cubicBezTo>
                <a:lnTo>
                  <a:pt x="18846" y="435"/>
                </a:lnTo>
                <a:close/>
                <a:moveTo>
                  <a:pt x="4372" y="9155"/>
                </a:moveTo>
                <a:lnTo>
                  <a:pt x="2999" y="8635"/>
                </a:lnTo>
                <a:lnTo>
                  <a:pt x="4372" y="8127"/>
                </a:lnTo>
                <a:lnTo>
                  <a:pt x="4806" y="6484"/>
                </a:lnTo>
                <a:lnTo>
                  <a:pt x="5205" y="8127"/>
                </a:lnTo>
                <a:lnTo>
                  <a:pt x="6598" y="8635"/>
                </a:lnTo>
                <a:lnTo>
                  <a:pt x="5205" y="9155"/>
                </a:lnTo>
                <a:lnTo>
                  <a:pt x="4806" y="10800"/>
                </a:lnTo>
                <a:lnTo>
                  <a:pt x="4372" y="9155"/>
                </a:lnTo>
                <a:close/>
                <a:moveTo>
                  <a:pt x="7127" y="5330"/>
                </a:moveTo>
                <a:lnTo>
                  <a:pt x="4372" y="4316"/>
                </a:lnTo>
                <a:lnTo>
                  <a:pt x="7127" y="3317"/>
                </a:lnTo>
                <a:lnTo>
                  <a:pt x="7971" y="0"/>
                </a:lnTo>
                <a:lnTo>
                  <a:pt x="8811" y="3317"/>
                </a:lnTo>
                <a:lnTo>
                  <a:pt x="11565" y="4316"/>
                </a:lnTo>
                <a:lnTo>
                  <a:pt x="8811" y="5330"/>
                </a:lnTo>
                <a:lnTo>
                  <a:pt x="7971" y="8635"/>
                </a:lnTo>
                <a:lnTo>
                  <a:pt x="7127" y="5330"/>
                </a:lnTo>
                <a:close/>
                <a:moveTo>
                  <a:pt x="12412" y="2671"/>
                </a:moveTo>
                <a:lnTo>
                  <a:pt x="11041" y="2163"/>
                </a:lnTo>
                <a:lnTo>
                  <a:pt x="12412" y="1643"/>
                </a:lnTo>
                <a:lnTo>
                  <a:pt x="12845" y="0"/>
                </a:lnTo>
                <a:lnTo>
                  <a:pt x="13279" y="1643"/>
                </a:lnTo>
                <a:lnTo>
                  <a:pt x="14637" y="2163"/>
                </a:lnTo>
                <a:lnTo>
                  <a:pt x="13279" y="2671"/>
                </a:lnTo>
                <a:lnTo>
                  <a:pt x="12845" y="4316"/>
                </a:lnTo>
                <a:lnTo>
                  <a:pt x="12412" y="2671"/>
                </a:lnTo>
                <a:close/>
                <a:moveTo>
                  <a:pt x="20498" y="2994"/>
                </a:moveTo>
                <a:lnTo>
                  <a:pt x="19399" y="1290"/>
                </a:lnTo>
                <a:lnTo>
                  <a:pt x="15071" y="5385"/>
                </a:lnTo>
                <a:lnTo>
                  <a:pt x="16172" y="7086"/>
                </a:lnTo>
                <a:lnTo>
                  <a:pt x="20498" y="2994"/>
                </a:lnTo>
                <a:close/>
                <a:moveTo>
                  <a:pt x="21600" y="9155"/>
                </a:moveTo>
                <a:lnTo>
                  <a:pt x="20229" y="9675"/>
                </a:lnTo>
                <a:lnTo>
                  <a:pt x="19808" y="11320"/>
                </a:lnTo>
                <a:lnTo>
                  <a:pt x="19375" y="9675"/>
                </a:lnTo>
                <a:lnTo>
                  <a:pt x="18001" y="9155"/>
                </a:lnTo>
                <a:lnTo>
                  <a:pt x="19375" y="8661"/>
                </a:lnTo>
                <a:lnTo>
                  <a:pt x="19808" y="7004"/>
                </a:lnTo>
                <a:lnTo>
                  <a:pt x="20229" y="8661"/>
                </a:lnTo>
                <a:lnTo>
                  <a:pt x="21600" y="9155"/>
                </a:lnTo>
                <a:close/>
                <a:moveTo>
                  <a:pt x="21600" y="91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8" name="AutoShape 94"/>
          <p:cNvSpPr>
            <a:spLocks/>
          </p:cNvSpPr>
          <p:nvPr/>
        </p:nvSpPr>
        <p:spPr bwMode="auto">
          <a:xfrm>
            <a:off x="3560764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36" y="6464"/>
                </a:moveTo>
                <a:cubicBezTo>
                  <a:pt x="386" y="6464"/>
                  <a:pt x="262" y="6412"/>
                  <a:pt x="155" y="6306"/>
                </a:cubicBezTo>
                <a:cubicBezTo>
                  <a:pt x="49" y="6202"/>
                  <a:pt x="0" y="6075"/>
                  <a:pt x="0" y="5925"/>
                </a:cubicBezTo>
                <a:lnTo>
                  <a:pt x="0" y="538"/>
                </a:lnTo>
                <a:cubicBezTo>
                  <a:pt x="0" y="389"/>
                  <a:pt x="49" y="265"/>
                  <a:pt x="155" y="158"/>
                </a:cubicBezTo>
                <a:cubicBezTo>
                  <a:pt x="262" y="52"/>
                  <a:pt x="386" y="0"/>
                  <a:pt x="536" y="0"/>
                </a:cubicBezTo>
                <a:lnTo>
                  <a:pt x="5925" y="0"/>
                </a:lnTo>
                <a:cubicBezTo>
                  <a:pt x="6072" y="0"/>
                  <a:pt x="6202" y="52"/>
                  <a:pt x="6320" y="158"/>
                </a:cubicBezTo>
                <a:cubicBezTo>
                  <a:pt x="6432" y="265"/>
                  <a:pt x="6487" y="389"/>
                  <a:pt x="6487" y="538"/>
                </a:cubicBezTo>
                <a:lnTo>
                  <a:pt x="6487" y="5925"/>
                </a:lnTo>
                <a:cubicBezTo>
                  <a:pt x="6487" y="6075"/>
                  <a:pt x="6432" y="6202"/>
                  <a:pt x="6320" y="6306"/>
                </a:cubicBezTo>
                <a:cubicBezTo>
                  <a:pt x="6202" y="6412"/>
                  <a:pt x="6072" y="6464"/>
                  <a:pt x="5925" y="6464"/>
                </a:cubicBezTo>
                <a:lnTo>
                  <a:pt x="536" y="6464"/>
                </a:lnTo>
                <a:close/>
                <a:moveTo>
                  <a:pt x="21059" y="8105"/>
                </a:moveTo>
                <a:cubicBezTo>
                  <a:pt x="21206" y="8105"/>
                  <a:pt x="21335" y="8157"/>
                  <a:pt x="21439" y="8258"/>
                </a:cubicBezTo>
                <a:cubicBezTo>
                  <a:pt x="21542" y="8358"/>
                  <a:pt x="21600" y="8488"/>
                  <a:pt x="21600" y="8643"/>
                </a:cubicBezTo>
                <a:lnTo>
                  <a:pt x="21600" y="12614"/>
                </a:lnTo>
                <a:cubicBezTo>
                  <a:pt x="21600" y="13855"/>
                  <a:pt x="21315" y="15021"/>
                  <a:pt x="20751" y="16115"/>
                </a:cubicBezTo>
                <a:cubicBezTo>
                  <a:pt x="20183" y="17209"/>
                  <a:pt x="19412" y="18159"/>
                  <a:pt x="18433" y="18968"/>
                </a:cubicBezTo>
                <a:cubicBezTo>
                  <a:pt x="17454" y="19775"/>
                  <a:pt x="16314" y="20417"/>
                  <a:pt x="15001" y="20892"/>
                </a:cubicBezTo>
                <a:cubicBezTo>
                  <a:pt x="13691" y="21364"/>
                  <a:pt x="12291" y="21600"/>
                  <a:pt x="10803" y="21600"/>
                </a:cubicBezTo>
                <a:cubicBezTo>
                  <a:pt x="9297" y="21600"/>
                  <a:pt x="7892" y="21364"/>
                  <a:pt x="6588" y="20892"/>
                </a:cubicBezTo>
                <a:cubicBezTo>
                  <a:pt x="5283" y="20417"/>
                  <a:pt x="4140" y="19775"/>
                  <a:pt x="3161" y="18968"/>
                </a:cubicBezTo>
                <a:cubicBezTo>
                  <a:pt x="2182" y="18159"/>
                  <a:pt x="1411" y="17212"/>
                  <a:pt x="844" y="16121"/>
                </a:cubicBezTo>
                <a:cubicBezTo>
                  <a:pt x="279" y="15032"/>
                  <a:pt x="0" y="13866"/>
                  <a:pt x="0" y="12614"/>
                </a:cubicBezTo>
                <a:lnTo>
                  <a:pt x="0" y="8643"/>
                </a:lnTo>
                <a:cubicBezTo>
                  <a:pt x="0" y="8496"/>
                  <a:pt x="49" y="8370"/>
                  <a:pt x="155" y="8263"/>
                </a:cubicBezTo>
                <a:cubicBezTo>
                  <a:pt x="262" y="8160"/>
                  <a:pt x="386" y="8105"/>
                  <a:pt x="536" y="8105"/>
                </a:cubicBezTo>
                <a:lnTo>
                  <a:pt x="5925" y="8105"/>
                </a:lnTo>
                <a:cubicBezTo>
                  <a:pt x="6072" y="8105"/>
                  <a:pt x="6202" y="8157"/>
                  <a:pt x="6320" y="8257"/>
                </a:cubicBezTo>
                <a:cubicBezTo>
                  <a:pt x="6432" y="8358"/>
                  <a:pt x="6487" y="8488"/>
                  <a:pt x="6487" y="8643"/>
                </a:cubicBezTo>
                <a:lnTo>
                  <a:pt x="6487" y="12614"/>
                </a:lnTo>
                <a:cubicBezTo>
                  <a:pt x="6487" y="12881"/>
                  <a:pt x="6596" y="13155"/>
                  <a:pt x="6801" y="13440"/>
                </a:cubicBezTo>
                <a:cubicBezTo>
                  <a:pt x="7005" y="13725"/>
                  <a:pt x="7299" y="13993"/>
                  <a:pt x="7676" y="14246"/>
                </a:cubicBezTo>
                <a:cubicBezTo>
                  <a:pt x="8050" y="14500"/>
                  <a:pt x="8505" y="14704"/>
                  <a:pt x="9032" y="14865"/>
                </a:cubicBezTo>
                <a:cubicBezTo>
                  <a:pt x="9562" y="15029"/>
                  <a:pt x="10152" y="15107"/>
                  <a:pt x="10803" y="15107"/>
                </a:cubicBezTo>
                <a:cubicBezTo>
                  <a:pt x="11448" y="15107"/>
                  <a:pt x="12038" y="15029"/>
                  <a:pt x="12577" y="14865"/>
                </a:cubicBezTo>
                <a:cubicBezTo>
                  <a:pt x="13112" y="14704"/>
                  <a:pt x="13567" y="14500"/>
                  <a:pt x="13944" y="14246"/>
                </a:cubicBezTo>
                <a:cubicBezTo>
                  <a:pt x="14321" y="13993"/>
                  <a:pt x="14615" y="13722"/>
                  <a:pt x="14822" y="13440"/>
                </a:cubicBezTo>
                <a:cubicBezTo>
                  <a:pt x="15030" y="13155"/>
                  <a:pt x="15130" y="12881"/>
                  <a:pt x="15130" y="12614"/>
                </a:cubicBezTo>
                <a:lnTo>
                  <a:pt x="15130" y="8643"/>
                </a:lnTo>
                <a:cubicBezTo>
                  <a:pt x="15130" y="8286"/>
                  <a:pt x="15312" y="8105"/>
                  <a:pt x="15672" y="8105"/>
                </a:cubicBezTo>
                <a:lnTo>
                  <a:pt x="21059" y="8105"/>
                </a:lnTo>
                <a:close/>
                <a:moveTo>
                  <a:pt x="21059" y="3"/>
                </a:moveTo>
                <a:cubicBezTo>
                  <a:pt x="21206" y="3"/>
                  <a:pt x="21335" y="55"/>
                  <a:pt x="21439" y="161"/>
                </a:cubicBezTo>
                <a:cubicBezTo>
                  <a:pt x="21542" y="268"/>
                  <a:pt x="21600" y="392"/>
                  <a:pt x="21600" y="541"/>
                </a:cubicBezTo>
                <a:lnTo>
                  <a:pt x="21600" y="5928"/>
                </a:lnTo>
                <a:cubicBezTo>
                  <a:pt x="21600" y="6078"/>
                  <a:pt x="21542" y="6205"/>
                  <a:pt x="21439" y="6308"/>
                </a:cubicBezTo>
                <a:cubicBezTo>
                  <a:pt x="21335" y="6415"/>
                  <a:pt x="21206" y="6467"/>
                  <a:pt x="21059" y="6467"/>
                </a:cubicBezTo>
                <a:lnTo>
                  <a:pt x="15672" y="6467"/>
                </a:lnTo>
                <a:cubicBezTo>
                  <a:pt x="15312" y="6467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2"/>
                  <a:pt x="15182" y="268"/>
                  <a:pt x="15283" y="161"/>
                </a:cubicBezTo>
                <a:cubicBezTo>
                  <a:pt x="15384" y="55"/>
                  <a:pt x="15513" y="3"/>
                  <a:pt x="15672" y="3"/>
                </a:cubicBezTo>
                <a:lnTo>
                  <a:pt x="21059" y="3"/>
                </a:lnTo>
                <a:close/>
                <a:moveTo>
                  <a:pt x="21059" y="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9" name="AutoShape 95"/>
          <p:cNvSpPr>
            <a:spLocks/>
          </p:cNvSpPr>
          <p:nvPr/>
        </p:nvSpPr>
        <p:spPr bwMode="auto">
          <a:xfrm>
            <a:off x="4494214" y="45366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7648"/>
                </a:moveTo>
                <a:cubicBezTo>
                  <a:pt x="21600" y="8410"/>
                  <a:pt x="21444" y="9125"/>
                  <a:pt x="21132" y="9805"/>
                </a:cubicBezTo>
                <a:cubicBezTo>
                  <a:pt x="20820" y="10488"/>
                  <a:pt x="20404" y="11135"/>
                  <a:pt x="19880" y="11747"/>
                </a:cubicBezTo>
                <a:lnTo>
                  <a:pt x="12620" y="20680"/>
                </a:lnTo>
                <a:cubicBezTo>
                  <a:pt x="12096" y="21292"/>
                  <a:pt x="11492" y="21600"/>
                  <a:pt x="10804" y="21600"/>
                </a:cubicBezTo>
                <a:cubicBezTo>
                  <a:pt x="10112" y="21600"/>
                  <a:pt x="9520" y="21292"/>
                  <a:pt x="9024" y="20680"/>
                </a:cubicBezTo>
                <a:lnTo>
                  <a:pt x="1728" y="11719"/>
                </a:lnTo>
                <a:cubicBezTo>
                  <a:pt x="1204" y="11106"/>
                  <a:pt x="784" y="10463"/>
                  <a:pt x="472" y="9782"/>
                </a:cubicBezTo>
                <a:cubicBezTo>
                  <a:pt x="156" y="9110"/>
                  <a:pt x="0" y="8399"/>
                  <a:pt x="0" y="7648"/>
                </a:cubicBezTo>
                <a:cubicBezTo>
                  <a:pt x="0" y="6595"/>
                  <a:pt x="280" y="5601"/>
                  <a:pt x="844" y="4670"/>
                </a:cubicBezTo>
                <a:cubicBezTo>
                  <a:pt x="1404" y="3738"/>
                  <a:pt x="2180" y="2922"/>
                  <a:pt x="3164" y="2227"/>
                </a:cubicBezTo>
                <a:cubicBezTo>
                  <a:pt x="4144" y="1539"/>
                  <a:pt x="5296" y="991"/>
                  <a:pt x="6616" y="596"/>
                </a:cubicBezTo>
                <a:cubicBezTo>
                  <a:pt x="7936" y="198"/>
                  <a:pt x="9344" y="0"/>
                  <a:pt x="10820" y="0"/>
                </a:cubicBezTo>
                <a:cubicBezTo>
                  <a:pt x="12316" y="0"/>
                  <a:pt x="13720" y="198"/>
                  <a:pt x="15024" y="596"/>
                </a:cubicBezTo>
                <a:cubicBezTo>
                  <a:pt x="16336" y="994"/>
                  <a:pt x="17476" y="1539"/>
                  <a:pt x="18452" y="2227"/>
                </a:cubicBezTo>
                <a:cubicBezTo>
                  <a:pt x="19428" y="2922"/>
                  <a:pt x="20200" y="3738"/>
                  <a:pt x="20756" y="4670"/>
                </a:cubicBezTo>
                <a:cubicBezTo>
                  <a:pt x="21320" y="5604"/>
                  <a:pt x="21600" y="6595"/>
                  <a:pt x="21600" y="7648"/>
                </a:cubicBezTo>
                <a:moveTo>
                  <a:pt x="10820" y="11408"/>
                </a:moveTo>
                <a:cubicBezTo>
                  <a:pt x="11548" y="11408"/>
                  <a:pt x="12240" y="11310"/>
                  <a:pt x="12900" y="11115"/>
                </a:cubicBezTo>
                <a:cubicBezTo>
                  <a:pt x="13556" y="10923"/>
                  <a:pt x="14128" y="10652"/>
                  <a:pt x="14612" y="10310"/>
                </a:cubicBezTo>
                <a:cubicBezTo>
                  <a:pt x="15096" y="9969"/>
                  <a:pt x="15476" y="9565"/>
                  <a:pt x="15748" y="9107"/>
                </a:cubicBezTo>
                <a:cubicBezTo>
                  <a:pt x="16028" y="8650"/>
                  <a:pt x="16164" y="8159"/>
                  <a:pt x="16164" y="7645"/>
                </a:cubicBezTo>
                <a:cubicBezTo>
                  <a:pt x="16164" y="7131"/>
                  <a:pt x="16028" y="6643"/>
                  <a:pt x="15748" y="6177"/>
                </a:cubicBezTo>
                <a:cubicBezTo>
                  <a:pt x="15476" y="5714"/>
                  <a:pt x="15096" y="5304"/>
                  <a:pt x="14612" y="4952"/>
                </a:cubicBezTo>
                <a:cubicBezTo>
                  <a:pt x="14128" y="4604"/>
                  <a:pt x="13564" y="4328"/>
                  <a:pt x="12908" y="4136"/>
                </a:cubicBezTo>
                <a:cubicBezTo>
                  <a:pt x="12256" y="3944"/>
                  <a:pt x="11564" y="3842"/>
                  <a:pt x="10820" y="3842"/>
                </a:cubicBezTo>
                <a:cubicBezTo>
                  <a:pt x="10068" y="3842"/>
                  <a:pt x="9376" y="3941"/>
                  <a:pt x="8736" y="4136"/>
                </a:cubicBezTo>
                <a:cubicBezTo>
                  <a:pt x="8092" y="4328"/>
                  <a:pt x="7528" y="4604"/>
                  <a:pt x="7032" y="4952"/>
                </a:cubicBezTo>
                <a:cubicBezTo>
                  <a:pt x="6532" y="5304"/>
                  <a:pt x="6148" y="5714"/>
                  <a:pt x="5872" y="6171"/>
                </a:cubicBezTo>
                <a:cubicBezTo>
                  <a:pt x="5596" y="6629"/>
                  <a:pt x="5460" y="7120"/>
                  <a:pt x="5460" y="7642"/>
                </a:cubicBezTo>
                <a:cubicBezTo>
                  <a:pt x="5460" y="8156"/>
                  <a:pt x="5596" y="8644"/>
                  <a:pt x="5872" y="9105"/>
                </a:cubicBezTo>
                <a:cubicBezTo>
                  <a:pt x="6148" y="9562"/>
                  <a:pt x="6532" y="9966"/>
                  <a:pt x="7032" y="10307"/>
                </a:cubicBezTo>
                <a:cubicBezTo>
                  <a:pt x="7528" y="10649"/>
                  <a:pt x="8092" y="10920"/>
                  <a:pt x="8736" y="11112"/>
                </a:cubicBezTo>
                <a:cubicBezTo>
                  <a:pt x="9376" y="11310"/>
                  <a:pt x="10068" y="11408"/>
                  <a:pt x="10820" y="1140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0" name="AutoShape 96"/>
          <p:cNvSpPr>
            <a:spLocks/>
          </p:cNvSpPr>
          <p:nvPr/>
        </p:nvSpPr>
        <p:spPr bwMode="auto">
          <a:xfrm>
            <a:off x="5467351" y="454459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1" y="611"/>
                  <a:pt x="21209" y="1808"/>
                </a:cubicBezTo>
                <a:cubicBezTo>
                  <a:pt x="21468" y="3004"/>
                  <a:pt x="21600" y="4431"/>
                  <a:pt x="21600" y="6131"/>
                </a:cubicBezTo>
                <a:lnTo>
                  <a:pt x="21600" y="15497"/>
                </a:lnTo>
                <a:cubicBezTo>
                  <a:pt x="21600" y="17169"/>
                  <a:pt x="21468" y="18623"/>
                  <a:pt x="21209" y="19819"/>
                </a:cubicBezTo>
                <a:cubicBezTo>
                  <a:pt x="20951" y="21016"/>
                  <a:pt x="20642" y="21600"/>
                  <a:pt x="20275" y="21600"/>
                </a:cubicBezTo>
                <a:lnTo>
                  <a:pt x="1348" y="21600"/>
                </a:lnTo>
                <a:cubicBezTo>
                  <a:pt x="964" y="21600"/>
                  <a:pt x="640" y="21015"/>
                  <a:pt x="385" y="19873"/>
                </a:cubicBezTo>
                <a:cubicBezTo>
                  <a:pt x="126" y="18732"/>
                  <a:pt x="0" y="17277"/>
                  <a:pt x="0" y="15496"/>
                </a:cubicBezTo>
                <a:lnTo>
                  <a:pt x="0" y="6131"/>
                </a:lnTo>
                <a:cubicBezTo>
                  <a:pt x="0" y="4431"/>
                  <a:pt x="126" y="3004"/>
                  <a:pt x="385" y="1808"/>
                </a:cubicBezTo>
                <a:cubicBezTo>
                  <a:pt x="640" y="611"/>
                  <a:pt x="955" y="0"/>
                  <a:pt x="1319" y="0"/>
                </a:cubicBezTo>
                <a:lnTo>
                  <a:pt x="20275" y="0"/>
                </a:lnTo>
                <a:close/>
                <a:moveTo>
                  <a:pt x="20275" y="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1" name="AutoShape 97"/>
          <p:cNvSpPr>
            <a:spLocks/>
          </p:cNvSpPr>
          <p:nvPr/>
        </p:nvSpPr>
        <p:spPr bwMode="auto">
          <a:xfrm>
            <a:off x="6381751" y="453824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6" y="0"/>
                </a:moveTo>
                <a:cubicBezTo>
                  <a:pt x="12303" y="0"/>
                  <a:pt x="13705" y="282"/>
                  <a:pt x="15013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3" y="4128"/>
                  <a:pt x="20204" y="5277"/>
                  <a:pt x="20761" y="6590"/>
                </a:cubicBezTo>
                <a:cubicBezTo>
                  <a:pt x="21323" y="7897"/>
                  <a:pt x="21600" y="9303"/>
                  <a:pt x="21600" y="10797"/>
                </a:cubicBezTo>
                <a:cubicBezTo>
                  <a:pt x="21600" y="12291"/>
                  <a:pt x="21323" y="13697"/>
                  <a:pt x="20761" y="15010"/>
                </a:cubicBezTo>
                <a:cubicBezTo>
                  <a:pt x="20204" y="16317"/>
                  <a:pt x="19433" y="17463"/>
                  <a:pt x="18449" y="18440"/>
                </a:cubicBezTo>
                <a:cubicBezTo>
                  <a:pt x="17466" y="19423"/>
                  <a:pt x="16322" y="20188"/>
                  <a:pt x="15013" y="20750"/>
                </a:cubicBezTo>
                <a:cubicBezTo>
                  <a:pt x="13705" y="21312"/>
                  <a:pt x="12303" y="21600"/>
                  <a:pt x="10806" y="21600"/>
                </a:cubicBezTo>
                <a:cubicBezTo>
                  <a:pt x="9311" y="21600"/>
                  <a:pt x="7906" y="21312"/>
                  <a:pt x="6595" y="20750"/>
                </a:cubicBezTo>
                <a:cubicBezTo>
                  <a:pt x="5281" y="20188"/>
                  <a:pt x="4137" y="19420"/>
                  <a:pt x="3156" y="18440"/>
                </a:cubicBezTo>
                <a:cubicBezTo>
                  <a:pt x="2179" y="17463"/>
                  <a:pt x="1407" y="16317"/>
                  <a:pt x="845" y="15010"/>
                </a:cubicBezTo>
                <a:cubicBezTo>
                  <a:pt x="280" y="13697"/>
                  <a:pt x="0" y="12291"/>
                  <a:pt x="0" y="10797"/>
                </a:cubicBezTo>
                <a:cubicBezTo>
                  <a:pt x="0" y="9303"/>
                  <a:pt x="280" y="7897"/>
                  <a:pt x="845" y="6590"/>
                </a:cubicBezTo>
                <a:cubicBezTo>
                  <a:pt x="1407" y="5277"/>
                  <a:pt x="2179" y="4131"/>
                  <a:pt x="3156" y="3154"/>
                </a:cubicBezTo>
                <a:cubicBezTo>
                  <a:pt x="4137" y="2177"/>
                  <a:pt x="5281" y="1406"/>
                  <a:pt x="6595" y="844"/>
                </a:cubicBezTo>
                <a:cubicBezTo>
                  <a:pt x="7906" y="280"/>
                  <a:pt x="9311" y="0"/>
                  <a:pt x="10806" y="0"/>
                </a:cubicBezTo>
                <a:moveTo>
                  <a:pt x="17042" y="9744"/>
                </a:moveTo>
                <a:cubicBezTo>
                  <a:pt x="17042" y="9617"/>
                  <a:pt x="16997" y="9512"/>
                  <a:pt x="16901" y="9425"/>
                </a:cubicBezTo>
                <a:cubicBezTo>
                  <a:pt x="16805" y="9343"/>
                  <a:pt x="16706" y="9298"/>
                  <a:pt x="16596" y="9298"/>
                </a:cubicBezTo>
                <a:lnTo>
                  <a:pt x="5016" y="9298"/>
                </a:lnTo>
                <a:cubicBezTo>
                  <a:pt x="4719" y="9298"/>
                  <a:pt x="4569" y="9453"/>
                  <a:pt x="4569" y="9744"/>
                </a:cubicBezTo>
                <a:lnTo>
                  <a:pt x="4569" y="11879"/>
                </a:lnTo>
                <a:cubicBezTo>
                  <a:pt x="4569" y="12175"/>
                  <a:pt x="4719" y="12325"/>
                  <a:pt x="5016" y="12325"/>
                </a:cubicBezTo>
                <a:lnTo>
                  <a:pt x="16596" y="12325"/>
                </a:lnTo>
                <a:cubicBezTo>
                  <a:pt x="16706" y="12325"/>
                  <a:pt x="16805" y="12280"/>
                  <a:pt x="16901" y="12198"/>
                </a:cubicBezTo>
                <a:cubicBezTo>
                  <a:pt x="16997" y="12110"/>
                  <a:pt x="17042" y="12006"/>
                  <a:pt x="17042" y="11879"/>
                </a:cubicBezTo>
                <a:lnTo>
                  <a:pt x="17042" y="9744"/>
                </a:lnTo>
                <a:close/>
                <a:moveTo>
                  <a:pt x="17042" y="9744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2" name="AutoShape 98"/>
          <p:cNvSpPr>
            <a:spLocks/>
          </p:cNvSpPr>
          <p:nvPr/>
        </p:nvSpPr>
        <p:spPr bwMode="auto">
          <a:xfrm>
            <a:off x="1736726" y="5385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6"/>
                </a:lnTo>
                <a:lnTo>
                  <a:pt x="0" y="9816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600"/>
                </a:lnTo>
                <a:lnTo>
                  <a:pt x="0" y="21600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1" y="7859"/>
                </a:lnTo>
                <a:lnTo>
                  <a:pt x="7861" y="1951"/>
                </a:lnTo>
                <a:lnTo>
                  <a:pt x="1956" y="1951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1" y="19646"/>
                </a:lnTo>
                <a:lnTo>
                  <a:pt x="7861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5" y="3949"/>
                </a:moveTo>
                <a:lnTo>
                  <a:pt x="5907" y="3949"/>
                </a:lnTo>
                <a:lnTo>
                  <a:pt x="5907" y="5905"/>
                </a:lnTo>
                <a:lnTo>
                  <a:pt x="3925" y="5905"/>
                </a:lnTo>
                <a:lnTo>
                  <a:pt x="3925" y="3949"/>
                </a:lnTo>
                <a:close/>
                <a:moveTo>
                  <a:pt x="3925" y="15695"/>
                </a:moveTo>
                <a:lnTo>
                  <a:pt x="5907" y="15695"/>
                </a:lnTo>
                <a:lnTo>
                  <a:pt x="5907" y="17678"/>
                </a:lnTo>
                <a:lnTo>
                  <a:pt x="3925" y="17678"/>
                </a:lnTo>
                <a:lnTo>
                  <a:pt x="3925" y="15695"/>
                </a:lnTo>
                <a:close/>
                <a:moveTo>
                  <a:pt x="21600" y="9816"/>
                </a:moveTo>
                <a:lnTo>
                  <a:pt x="11783" y="9816"/>
                </a:lnTo>
                <a:lnTo>
                  <a:pt x="11783" y="0"/>
                </a:lnTo>
                <a:lnTo>
                  <a:pt x="21600" y="0"/>
                </a:lnTo>
                <a:lnTo>
                  <a:pt x="21600" y="9816"/>
                </a:lnTo>
                <a:close/>
                <a:moveTo>
                  <a:pt x="19644" y="11784"/>
                </a:moveTo>
                <a:lnTo>
                  <a:pt x="21600" y="11784"/>
                </a:lnTo>
                <a:lnTo>
                  <a:pt x="21600" y="17678"/>
                </a:lnTo>
                <a:lnTo>
                  <a:pt x="15693" y="17678"/>
                </a:lnTo>
                <a:lnTo>
                  <a:pt x="15693" y="15724"/>
                </a:lnTo>
                <a:lnTo>
                  <a:pt x="13739" y="15724"/>
                </a:lnTo>
                <a:lnTo>
                  <a:pt x="13739" y="21600"/>
                </a:lnTo>
                <a:lnTo>
                  <a:pt x="11783" y="21600"/>
                </a:lnTo>
                <a:lnTo>
                  <a:pt x="11783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4" y="13738"/>
                </a:lnTo>
                <a:lnTo>
                  <a:pt x="19644" y="11784"/>
                </a:lnTo>
                <a:close/>
                <a:moveTo>
                  <a:pt x="19644" y="1954"/>
                </a:moveTo>
                <a:lnTo>
                  <a:pt x="13739" y="1954"/>
                </a:lnTo>
                <a:lnTo>
                  <a:pt x="13739" y="7862"/>
                </a:lnTo>
                <a:lnTo>
                  <a:pt x="19644" y="7862"/>
                </a:lnTo>
                <a:lnTo>
                  <a:pt x="19644" y="1954"/>
                </a:lnTo>
                <a:close/>
                <a:moveTo>
                  <a:pt x="17646" y="5905"/>
                </a:moveTo>
                <a:lnTo>
                  <a:pt x="15693" y="5905"/>
                </a:lnTo>
                <a:lnTo>
                  <a:pt x="15693" y="3949"/>
                </a:lnTo>
                <a:lnTo>
                  <a:pt x="17646" y="3949"/>
                </a:lnTo>
                <a:lnTo>
                  <a:pt x="17646" y="5905"/>
                </a:lnTo>
                <a:close/>
                <a:moveTo>
                  <a:pt x="15693" y="19646"/>
                </a:moveTo>
                <a:lnTo>
                  <a:pt x="17646" y="19646"/>
                </a:lnTo>
                <a:lnTo>
                  <a:pt x="17646" y="21600"/>
                </a:lnTo>
                <a:lnTo>
                  <a:pt x="15693" y="21600"/>
                </a:lnTo>
                <a:lnTo>
                  <a:pt x="15693" y="19646"/>
                </a:lnTo>
                <a:close/>
                <a:moveTo>
                  <a:pt x="19644" y="19646"/>
                </a:moveTo>
                <a:lnTo>
                  <a:pt x="21600" y="19646"/>
                </a:lnTo>
                <a:lnTo>
                  <a:pt x="21600" y="21600"/>
                </a:lnTo>
                <a:lnTo>
                  <a:pt x="19644" y="21600"/>
                </a:lnTo>
                <a:lnTo>
                  <a:pt x="19644" y="19646"/>
                </a:lnTo>
                <a:close/>
                <a:moveTo>
                  <a:pt x="19644" y="19646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3" name="AutoShape 99"/>
          <p:cNvSpPr>
            <a:spLocks/>
          </p:cNvSpPr>
          <p:nvPr/>
        </p:nvSpPr>
        <p:spPr bwMode="auto">
          <a:xfrm>
            <a:off x="2622551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4"/>
                </a:cubicBezTo>
                <a:cubicBezTo>
                  <a:pt x="16319" y="1409"/>
                  <a:pt x="17464" y="2180"/>
                  <a:pt x="18450" y="3157"/>
                </a:cubicBezTo>
                <a:cubicBezTo>
                  <a:pt x="19433" y="4134"/>
                  <a:pt x="20201" y="5277"/>
                  <a:pt x="20761" y="6587"/>
                </a:cubicBezTo>
                <a:cubicBezTo>
                  <a:pt x="21317" y="7900"/>
                  <a:pt x="21600" y="9304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0"/>
                  <a:pt x="16319" y="20194"/>
                  <a:pt x="15011" y="20756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6"/>
                </a:cubicBezTo>
                <a:cubicBezTo>
                  <a:pt x="5281" y="20194"/>
                  <a:pt x="4136" y="19420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4"/>
                  <a:pt x="283" y="7900"/>
                  <a:pt x="848" y="6587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80"/>
                  <a:pt x="5281" y="1409"/>
                  <a:pt x="6594" y="844"/>
                </a:cubicBezTo>
                <a:cubicBezTo>
                  <a:pt x="7903" y="280"/>
                  <a:pt x="9307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2"/>
                  <a:pt x="13743" y="11300"/>
                  <a:pt x="13966" y="11068"/>
                </a:cubicBezTo>
                <a:cubicBezTo>
                  <a:pt x="14186" y="10831"/>
                  <a:pt x="14392" y="10577"/>
                  <a:pt x="14587" y="10297"/>
                </a:cubicBezTo>
                <a:cubicBezTo>
                  <a:pt x="14782" y="10018"/>
                  <a:pt x="14938" y="9707"/>
                  <a:pt x="15054" y="9360"/>
                </a:cubicBezTo>
                <a:cubicBezTo>
                  <a:pt x="15172" y="9013"/>
                  <a:pt x="15229" y="8603"/>
                  <a:pt x="15229" y="8135"/>
                </a:cubicBezTo>
                <a:cubicBezTo>
                  <a:pt x="15229" y="7522"/>
                  <a:pt x="15107" y="6977"/>
                  <a:pt x="14856" y="6497"/>
                </a:cubicBezTo>
                <a:cubicBezTo>
                  <a:pt x="14607" y="6023"/>
                  <a:pt x="14277" y="5625"/>
                  <a:pt x="13861" y="5317"/>
                </a:cubicBezTo>
                <a:cubicBezTo>
                  <a:pt x="13446" y="5006"/>
                  <a:pt x="12980" y="4766"/>
                  <a:pt x="12460" y="4600"/>
                </a:cubicBezTo>
                <a:cubicBezTo>
                  <a:pt x="11940" y="4433"/>
                  <a:pt x="11426" y="4348"/>
                  <a:pt x="10912" y="4348"/>
                </a:cubicBezTo>
                <a:cubicBezTo>
                  <a:pt x="10344" y="4348"/>
                  <a:pt x="9832" y="4425"/>
                  <a:pt x="9377" y="4571"/>
                </a:cubicBezTo>
                <a:cubicBezTo>
                  <a:pt x="8923" y="4721"/>
                  <a:pt x="8535" y="4882"/>
                  <a:pt x="8222" y="5051"/>
                </a:cubicBezTo>
                <a:cubicBezTo>
                  <a:pt x="7905" y="5224"/>
                  <a:pt x="7668" y="5382"/>
                  <a:pt x="7504" y="5531"/>
                </a:cubicBezTo>
                <a:cubicBezTo>
                  <a:pt x="7340" y="5681"/>
                  <a:pt x="7250" y="5763"/>
                  <a:pt x="7233" y="5783"/>
                </a:cubicBezTo>
                <a:cubicBezTo>
                  <a:pt x="7086" y="5927"/>
                  <a:pt x="7075" y="6102"/>
                  <a:pt x="7191" y="6308"/>
                </a:cubicBezTo>
                <a:lnTo>
                  <a:pt x="8476" y="7864"/>
                </a:lnTo>
                <a:cubicBezTo>
                  <a:pt x="8513" y="7937"/>
                  <a:pt x="8600" y="7991"/>
                  <a:pt x="8747" y="8025"/>
                </a:cubicBezTo>
                <a:cubicBezTo>
                  <a:pt x="8855" y="8025"/>
                  <a:pt x="8959" y="7999"/>
                  <a:pt x="9058" y="7946"/>
                </a:cubicBezTo>
                <a:lnTo>
                  <a:pt x="9194" y="7838"/>
                </a:lnTo>
                <a:cubicBezTo>
                  <a:pt x="9281" y="7765"/>
                  <a:pt x="9406" y="7686"/>
                  <a:pt x="9564" y="7601"/>
                </a:cubicBezTo>
                <a:cubicBezTo>
                  <a:pt x="9725" y="7514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4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7"/>
                  <a:pt x="11940" y="8990"/>
                  <a:pt x="11720" y="9236"/>
                </a:cubicBezTo>
                <a:cubicBezTo>
                  <a:pt x="11499" y="9484"/>
                  <a:pt x="11222" y="9755"/>
                  <a:pt x="10886" y="10055"/>
                </a:cubicBezTo>
                <a:cubicBezTo>
                  <a:pt x="10680" y="10216"/>
                  <a:pt x="10471" y="10399"/>
                  <a:pt x="10256" y="10600"/>
                </a:cubicBezTo>
                <a:cubicBezTo>
                  <a:pt x="10047" y="10803"/>
                  <a:pt x="9849" y="11034"/>
                  <a:pt x="9677" y="11297"/>
                </a:cubicBezTo>
                <a:cubicBezTo>
                  <a:pt x="9502" y="11560"/>
                  <a:pt x="9358" y="11845"/>
                  <a:pt x="9250" y="12155"/>
                </a:cubicBezTo>
                <a:cubicBezTo>
                  <a:pt x="9143" y="12466"/>
                  <a:pt x="9086" y="12825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9" y="14298"/>
                  <a:pt x="9211" y="14378"/>
                </a:cubicBezTo>
                <a:cubicBezTo>
                  <a:pt x="9290" y="14459"/>
                  <a:pt x="9386" y="14499"/>
                  <a:pt x="9493" y="14499"/>
                </a:cubicBezTo>
                <a:lnTo>
                  <a:pt x="11711" y="14499"/>
                </a:lnTo>
                <a:cubicBezTo>
                  <a:pt x="11821" y="14499"/>
                  <a:pt x="11912" y="14459"/>
                  <a:pt x="11991" y="14378"/>
                </a:cubicBezTo>
                <a:cubicBezTo>
                  <a:pt x="12067" y="14298"/>
                  <a:pt x="12107" y="14202"/>
                  <a:pt x="12107" y="14095"/>
                </a:cubicBezTo>
                <a:lnTo>
                  <a:pt x="12107" y="13406"/>
                </a:lnTo>
                <a:cubicBezTo>
                  <a:pt x="12107" y="13053"/>
                  <a:pt x="12220" y="12757"/>
                  <a:pt x="12451" y="12508"/>
                </a:cubicBezTo>
                <a:cubicBezTo>
                  <a:pt x="12680" y="12260"/>
                  <a:pt x="12960" y="11989"/>
                  <a:pt x="13296" y="11689"/>
                </a:cubicBezTo>
                <a:moveTo>
                  <a:pt x="12107" y="15665"/>
                </a:moveTo>
                <a:cubicBezTo>
                  <a:pt x="12107" y="15558"/>
                  <a:pt x="12067" y="15464"/>
                  <a:pt x="11997" y="15383"/>
                </a:cubicBezTo>
                <a:cubicBezTo>
                  <a:pt x="11929" y="15301"/>
                  <a:pt x="11830" y="15258"/>
                  <a:pt x="11711" y="15258"/>
                </a:cubicBezTo>
                <a:lnTo>
                  <a:pt x="9493" y="15258"/>
                </a:lnTo>
                <a:cubicBezTo>
                  <a:pt x="9386" y="15258"/>
                  <a:pt x="9293" y="15301"/>
                  <a:pt x="9211" y="15383"/>
                </a:cubicBezTo>
                <a:cubicBezTo>
                  <a:pt x="9129" y="15464"/>
                  <a:pt x="9086" y="15558"/>
                  <a:pt x="9086" y="15665"/>
                </a:cubicBezTo>
                <a:lnTo>
                  <a:pt x="9086" y="17774"/>
                </a:lnTo>
                <a:cubicBezTo>
                  <a:pt x="9086" y="17881"/>
                  <a:pt x="9129" y="17980"/>
                  <a:pt x="9211" y="18065"/>
                </a:cubicBezTo>
                <a:cubicBezTo>
                  <a:pt x="9290" y="18152"/>
                  <a:pt x="9386" y="18195"/>
                  <a:pt x="9493" y="18195"/>
                </a:cubicBezTo>
                <a:lnTo>
                  <a:pt x="11711" y="18195"/>
                </a:lnTo>
                <a:cubicBezTo>
                  <a:pt x="11821" y="18195"/>
                  <a:pt x="11912" y="18152"/>
                  <a:pt x="11991" y="18065"/>
                </a:cubicBezTo>
                <a:cubicBezTo>
                  <a:pt x="12067" y="17980"/>
                  <a:pt x="12107" y="17881"/>
                  <a:pt x="12107" y="17774"/>
                </a:cubicBezTo>
                <a:lnTo>
                  <a:pt x="12107" y="15665"/>
                </a:lnTo>
                <a:close/>
                <a:moveTo>
                  <a:pt x="12107" y="1566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4" name="AutoShape 100"/>
          <p:cNvSpPr>
            <a:spLocks/>
          </p:cNvSpPr>
          <p:nvPr/>
        </p:nvSpPr>
        <p:spPr bwMode="auto">
          <a:xfrm>
            <a:off x="3559176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1" h="21498">
                <a:moveTo>
                  <a:pt x="14059" y="6524"/>
                </a:moveTo>
                <a:cubicBezTo>
                  <a:pt x="13646" y="6524"/>
                  <a:pt x="13257" y="6670"/>
                  <a:pt x="12887" y="6962"/>
                </a:cubicBezTo>
                <a:cubicBezTo>
                  <a:pt x="12520" y="7257"/>
                  <a:pt x="12156" y="7651"/>
                  <a:pt x="11798" y="8139"/>
                </a:cubicBezTo>
                <a:cubicBezTo>
                  <a:pt x="11441" y="8626"/>
                  <a:pt x="11081" y="9184"/>
                  <a:pt x="10727" y="9814"/>
                </a:cubicBezTo>
                <a:cubicBezTo>
                  <a:pt x="10372" y="10445"/>
                  <a:pt x="10017" y="11093"/>
                  <a:pt x="9665" y="11765"/>
                </a:cubicBezTo>
                <a:cubicBezTo>
                  <a:pt x="9234" y="12585"/>
                  <a:pt x="8794" y="13394"/>
                  <a:pt x="8336" y="14196"/>
                </a:cubicBezTo>
                <a:cubicBezTo>
                  <a:pt x="7876" y="14996"/>
                  <a:pt x="7384" y="15717"/>
                  <a:pt x="6858" y="16357"/>
                </a:cubicBezTo>
                <a:cubicBezTo>
                  <a:pt x="6330" y="16996"/>
                  <a:pt x="5752" y="17510"/>
                  <a:pt x="5119" y="17898"/>
                </a:cubicBezTo>
                <a:cubicBezTo>
                  <a:pt x="4485" y="18289"/>
                  <a:pt x="3788" y="18488"/>
                  <a:pt x="3022" y="18488"/>
                </a:cubicBezTo>
                <a:lnTo>
                  <a:pt x="458" y="18488"/>
                </a:lnTo>
                <a:cubicBezTo>
                  <a:pt x="333" y="18488"/>
                  <a:pt x="225" y="18432"/>
                  <a:pt x="135" y="18324"/>
                </a:cubicBezTo>
                <a:cubicBezTo>
                  <a:pt x="44" y="18219"/>
                  <a:pt x="0" y="18091"/>
                  <a:pt x="0" y="17942"/>
                </a:cubicBezTo>
                <a:lnTo>
                  <a:pt x="0" y="15790"/>
                </a:lnTo>
                <a:cubicBezTo>
                  <a:pt x="0" y="15638"/>
                  <a:pt x="44" y="15513"/>
                  <a:pt x="135" y="15411"/>
                </a:cubicBezTo>
                <a:cubicBezTo>
                  <a:pt x="225" y="15311"/>
                  <a:pt x="333" y="15256"/>
                  <a:pt x="458" y="15256"/>
                </a:cubicBezTo>
                <a:lnTo>
                  <a:pt x="3022" y="15256"/>
                </a:lnTo>
                <a:cubicBezTo>
                  <a:pt x="3421" y="15256"/>
                  <a:pt x="3810" y="15113"/>
                  <a:pt x="4189" y="14824"/>
                </a:cubicBezTo>
                <a:cubicBezTo>
                  <a:pt x="4568" y="14538"/>
                  <a:pt x="4933" y="14150"/>
                  <a:pt x="5285" y="13665"/>
                </a:cubicBezTo>
                <a:cubicBezTo>
                  <a:pt x="5637" y="13180"/>
                  <a:pt x="5985" y="12623"/>
                  <a:pt x="6340" y="11995"/>
                </a:cubicBezTo>
                <a:cubicBezTo>
                  <a:pt x="6692" y="11367"/>
                  <a:pt x="7042" y="10716"/>
                  <a:pt x="7394" y="10045"/>
                </a:cubicBezTo>
                <a:cubicBezTo>
                  <a:pt x="7822" y="9225"/>
                  <a:pt x="8270" y="8407"/>
                  <a:pt x="8735" y="7599"/>
                </a:cubicBezTo>
                <a:cubicBezTo>
                  <a:pt x="9200" y="6790"/>
                  <a:pt x="9696" y="6063"/>
                  <a:pt x="10223" y="5421"/>
                </a:cubicBezTo>
                <a:cubicBezTo>
                  <a:pt x="10749" y="4776"/>
                  <a:pt x="11324" y="4262"/>
                  <a:pt x="11950" y="3876"/>
                </a:cubicBezTo>
                <a:cubicBezTo>
                  <a:pt x="12574" y="3488"/>
                  <a:pt x="13276" y="3293"/>
                  <a:pt x="14057" y="3293"/>
                </a:cubicBezTo>
                <a:lnTo>
                  <a:pt x="16435" y="3293"/>
                </a:lnTo>
                <a:lnTo>
                  <a:pt x="16435" y="712"/>
                </a:lnTo>
                <a:cubicBezTo>
                  <a:pt x="16435" y="329"/>
                  <a:pt x="16530" y="102"/>
                  <a:pt x="16721" y="23"/>
                </a:cubicBezTo>
                <a:cubicBezTo>
                  <a:pt x="16914" y="-50"/>
                  <a:pt x="17147" y="49"/>
                  <a:pt x="17418" y="318"/>
                </a:cubicBezTo>
                <a:lnTo>
                  <a:pt x="21331" y="4203"/>
                </a:lnTo>
                <a:cubicBezTo>
                  <a:pt x="21512" y="4373"/>
                  <a:pt x="21598" y="4583"/>
                  <a:pt x="21588" y="4834"/>
                </a:cubicBezTo>
                <a:cubicBezTo>
                  <a:pt x="21588" y="5103"/>
                  <a:pt x="21502" y="5322"/>
                  <a:pt x="21331" y="5488"/>
                </a:cubicBezTo>
                <a:lnTo>
                  <a:pt x="17418" y="9362"/>
                </a:lnTo>
                <a:cubicBezTo>
                  <a:pt x="17147" y="9630"/>
                  <a:pt x="16914" y="9727"/>
                  <a:pt x="16721" y="9645"/>
                </a:cubicBezTo>
                <a:cubicBezTo>
                  <a:pt x="16530" y="9569"/>
                  <a:pt x="16435" y="9338"/>
                  <a:pt x="16435" y="8956"/>
                </a:cubicBezTo>
                <a:lnTo>
                  <a:pt x="16435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8" y="6495"/>
                  <a:pt x="230" y="6449"/>
                  <a:pt x="139" y="6349"/>
                </a:cubicBezTo>
                <a:cubicBezTo>
                  <a:pt x="49" y="6250"/>
                  <a:pt x="5" y="6127"/>
                  <a:pt x="5" y="5978"/>
                </a:cubicBezTo>
                <a:lnTo>
                  <a:pt x="5" y="3824"/>
                </a:lnTo>
                <a:cubicBezTo>
                  <a:pt x="5" y="3462"/>
                  <a:pt x="157" y="3287"/>
                  <a:pt x="462" y="3293"/>
                </a:cubicBezTo>
                <a:lnTo>
                  <a:pt x="3027" y="3293"/>
                </a:lnTo>
                <a:cubicBezTo>
                  <a:pt x="3560" y="3293"/>
                  <a:pt x="4054" y="3389"/>
                  <a:pt x="4514" y="3573"/>
                </a:cubicBezTo>
                <a:cubicBezTo>
                  <a:pt x="4974" y="3763"/>
                  <a:pt x="5410" y="4022"/>
                  <a:pt x="5821" y="4358"/>
                </a:cubicBezTo>
                <a:cubicBezTo>
                  <a:pt x="6229" y="4691"/>
                  <a:pt x="6609" y="5085"/>
                  <a:pt x="6963" y="5532"/>
                </a:cubicBezTo>
                <a:cubicBezTo>
                  <a:pt x="7318" y="5979"/>
                  <a:pt x="7656" y="6463"/>
                  <a:pt x="7994" y="6983"/>
                </a:cubicBezTo>
                <a:cubicBezTo>
                  <a:pt x="7519" y="7824"/>
                  <a:pt x="7059" y="8653"/>
                  <a:pt x="6621" y="9473"/>
                </a:cubicBezTo>
                <a:cubicBezTo>
                  <a:pt x="6589" y="9549"/>
                  <a:pt x="6557" y="9610"/>
                  <a:pt x="6516" y="9668"/>
                </a:cubicBezTo>
                <a:cubicBezTo>
                  <a:pt x="6477" y="9727"/>
                  <a:pt x="6442" y="9794"/>
                  <a:pt x="6410" y="9876"/>
                </a:cubicBezTo>
                <a:cubicBezTo>
                  <a:pt x="5862" y="8927"/>
                  <a:pt x="5319" y="8127"/>
                  <a:pt x="4776" y="7473"/>
                </a:cubicBezTo>
                <a:cubicBezTo>
                  <a:pt x="4233" y="6822"/>
                  <a:pt x="3651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7"/>
                  <a:pt x="21600" y="16386"/>
                  <a:pt x="21590" y="16657"/>
                </a:cubicBezTo>
                <a:cubicBezTo>
                  <a:pt x="21590" y="16908"/>
                  <a:pt x="21505" y="17116"/>
                  <a:pt x="21333" y="17285"/>
                </a:cubicBezTo>
                <a:lnTo>
                  <a:pt x="17421" y="21182"/>
                </a:lnTo>
                <a:cubicBezTo>
                  <a:pt x="17149" y="21454"/>
                  <a:pt x="16917" y="21550"/>
                  <a:pt x="16724" y="21471"/>
                </a:cubicBezTo>
                <a:cubicBezTo>
                  <a:pt x="16533" y="21392"/>
                  <a:pt x="16437" y="21162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6"/>
                  <a:pt x="12574" y="18143"/>
                </a:cubicBezTo>
                <a:cubicBezTo>
                  <a:pt x="12114" y="17953"/>
                  <a:pt x="11681" y="17691"/>
                  <a:pt x="11280" y="17355"/>
                </a:cubicBezTo>
                <a:cubicBezTo>
                  <a:pt x="10878" y="17019"/>
                  <a:pt x="10497" y="16628"/>
                  <a:pt x="10137" y="16181"/>
                </a:cubicBezTo>
                <a:cubicBezTo>
                  <a:pt x="9780" y="15732"/>
                  <a:pt x="9440" y="15253"/>
                  <a:pt x="9119" y="14739"/>
                </a:cubicBezTo>
                <a:cubicBezTo>
                  <a:pt x="9344" y="14360"/>
                  <a:pt x="9567" y="13963"/>
                  <a:pt x="9780" y="13551"/>
                </a:cubicBezTo>
                <a:cubicBezTo>
                  <a:pt x="9995" y="13142"/>
                  <a:pt x="10218" y="12740"/>
                  <a:pt x="10443" y="12337"/>
                </a:cubicBezTo>
                <a:cubicBezTo>
                  <a:pt x="10475" y="12246"/>
                  <a:pt x="10514" y="12165"/>
                  <a:pt x="10560" y="12091"/>
                </a:cubicBezTo>
                <a:cubicBezTo>
                  <a:pt x="10609" y="12024"/>
                  <a:pt x="10646" y="11940"/>
                  <a:pt x="10680" y="11846"/>
                </a:cubicBezTo>
                <a:cubicBezTo>
                  <a:pt x="11226" y="12798"/>
                  <a:pt x="11769" y="13592"/>
                  <a:pt x="12315" y="14231"/>
                </a:cubicBezTo>
                <a:cubicBezTo>
                  <a:pt x="12855" y="14868"/>
                  <a:pt x="13440" y="15189"/>
                  <a:pt x="14064" y="15189"/>
                </a:cubicBezTo>
                <a:lnTo>
                  <a:pt x="16442" y="15189"/>
                </a:lnTo>
                <a:lnTo>
                  <a:pt x="16442" y="12532"/>
                </a:lnTo>
                <a:cubicBezTo>
                  <a:pt x="16442" y="12153"/>
                  <a:pt x="16538" y="11922"/>
                  <a:pt x="16728" y="11846"/>
                </a:cubicBezTo>
                <a:cubicBezTo>
                  <a:pt x="16922" y="11773"/>
                  <a:pt x="17154" y="11867"/>
                  <a:pt x="17426" y="12126"/>
                </a:cubicBezTo>
                <a:lnTo>
                  <a:pt x="21333" y="15997"/>
                </a:lnTo>
                <a:close/>
                <a:moveTo>
                  <a:pt x="21333" y="1599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" name="AutoShape 101"/>
          <p:cNvSpPr>
            <a:spLocks/>
          </p:cNvSpPr>
          <p:nvPr/>
        </p:nvSpPr>
        <p:spPr bwMode="auto">
          <a:xfrm>
            <a:off x="4494214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18" h="21432">
                <a:moveTo>
                  <a:pt x="18959" y="13479"/>
                </a:moveTo>
                <a:cubicBezTo>
                  <a:pt x="19079" y="13532"/>
                  <a:pt x="19165" y="13624"/>
                  <a:pt x="19217" y="13756"/>
                </a:cubicBezTo>
                <a:cubicBezTo>
                  <a:pt x="19268" y="13885"/>
                  <a:pt x="19273" y="14022"/>
                  <a:pt x="19228" y="14165"/>
                </a:cubicBezTo>
                <a:cubicBezTo>
                  <a:pt x="18833" y="15579"/>
                  <a:pt x="18235" y="16806"/>
                  <a:pt x="17439" y="17842"/>
                </a:cubicBezTo>
                <a:cubicBezTo>
                  <a:pt x="16643" y="18886"/>
                  <a:pt x="15732" y="19707"/>
                  <a:pt x="14708" y="20309"/>
                </a:cubicBezTo>
                <a:cubicBezTo>
                  <a:pt x="13684" y="20911"/>
                  <a:pt x="12579" y="21275"/>
                  <a:pt x="11389" y="21396"/>
                </a:cubicBezTo>
                <a:cubicBezTo>
                  <a:pt x="10202" y="21516"/>
                  <a:pt x="9023" y="21337"/>
                  <a:pt x="7857" y="20866"/>
                </a:cubicBezTo>
                <a:cubicBezTo>
                  <a:pt x="6847" y="20443"/>
                  <a:pt x="5946" y="19850"/>
                  <a:pt x="5149" y="19068"/>
                </a:cubicBezTo>
                <a:cubicBezTo>
                  <a:pt x="4353" y="18293"/>
                  <a:pt x="3683" y="17363"/>
                  <a:pt x="3137" y="16282"/>
                </a:cubicBezTo>
                <a:lnTo>
                  <a:pt x="840" y="17623"/>
                </a:lnTo>
                <a:cubicBezTo>
                  <a:pt x="519" y="17828"/>
                  <a:pt x="282" y="17853"/>
                  <a:pt x="130" y="17693"/>
                </a:cubicBezTo>
                <a:cubicBezTo>
                  <a:pt x="-25" y="17539"/>
                  <a:pt x="-41" y="17251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7"/>
                  <a:pt x="2201" y="10370"/>
                </a:cubicBezTo>
                <a:cubicBezTo>
                  <a:pt x="2416" y="10261"/>
                  <a:pt x="2639" y="10244"/>
                  <a:pt x="2863" y="10314"/>
                </a:cubicBezTo>
                <a:lnTo>
                  <a:pt x="7773" y="12328"/>
                </a:lnTo>
                <a:cubicBezTo>
                  <a:pt x="8110" y="12471"/>
                  <a:pt x="8281" y="12650"/>
                  <a:pt x="8288" y="12868"/>
                </a:cubicBezTo>
                <a:cubicBezTo>
                  <a:pt x="8297" y="13089"/>
                  <a:pt x="8140" y="13302"/>
                  <a:pt x="7820" y="13507"/>
                </a:cubicBezTo>
                <a:lnTo>
                  <a:pt x="5552" y="14845"/>
                </a:lnTo>
                <a:cubicBezTo>
                  <a:pt x="5948" y="15543"/>
                  <a:pt x="6409" y="16145"/>
                  <a:pt x="6939" y="16649"/>
                </a:cubicBezTo>
                <a:cubicBezTo>
                  <a:pt x="7466" y="17156"/>
                  <a:pt x="8063" y="17539"/>
                  <a:pt x="8740" y="17808"/>
                </a:cubicBezTo>
                <a:cubicBezTo>
                  <a:pt x="9569" y="18141"/>
                  <a:pt x="10396" y="18265"/>
                  <a:pt x="11223" y="18186"/>
                </a:cubicBezTo>
                <a:cubicBezTo>
                  <a:pt x="12050" y="18105"/>
                  <a:pt x="12827" y="17856"/>
                  <a:pt x="13544" y="17433"/>
                </a:cubicBezTo>
                <a:cubicBezTo>
                  <a:pt x="14265" y="17016"/>
                  <a:pt x="14900" y="16439"/>
                  <a:pt x="15448" y="15702"/>
                </a:cubicBezTo>
                <a:cubicBezTo>
                  <a:pt x="15999" y="14971"/>
                  <a:pt x="16411" y="14112"/>
                  <a:pt x="16687" y="13115"/>
                </a:cubicBezTo>
                <a:cubicBezTo>
                  <a:pt x="16734" y="12972"/>
                  <a:pt x="16809" y="12874"/>
                  <a:pt x="16919" y="12823"/>
                </a:cubicBezTo>
                <a:cubicBezTo>
                  <a:pt x="17027" y="12767"/>
                  <a:pt x="17142" y="12759"/>
                  <a:pt x="17261" y="12795"/>
                </a:cubicBezTo>
                <a:lnTo>
                  <a:pt x="18959" y="13479"/>
                </a:lnTo>
                <a:close/>
                <a:moveTo>
                  <a:pt x="20676" y="3812"/>
                </a:moveTo>
                <a:cubicBezTo>
                  <a:pt x="20999" y="3610"/>
                  <a:pt x="21236" y="3582"/>
                  <a:pt x="21390" y="3742"/>
                </a:cubicBezTo>
                <a:cubicBezTo>
                  <a:pt x="21543" y="3896"/>
                  <a:pt x="21559" y="4176"/>
                  <a:pt x="21440" y="4576"/>
                </a:cubicBezTo>
                <a:lnTo>
                  <a:pt x="19755" y="10463"/>
                </a:lnTo>
                <a:cubicBezTo>
                  <a:pt x="19683" y="10757"/>
                  <a:pt x="19535" y="10961"/>
                  <a:pt x="19317" y="11065"/>
                </a:cubicBezTo>
                <a:cubicBezTo>
                  <a:pt x="19100" y="11174"/>
                  <a:pt x="18880" y="11191"/>
                  <a:pt x="18657" y="11118"/>
                </a:cubicBezTo>
                <a:lnTo>
                  <a:pt x="13745" y="9110"/>
                </a:lnTo>
                <a:cubicBezTo>
                  <a:pt x="13408" y="8964"/>
                  <a:pt x="13235" y="8782"/>
                  <a:pt x="13228" y="8564"/>
                </a:cubicBezTo>
                <a:cubicBezTo>
                  <a:pt x="13221" y="8345"/>
                  <a:pt x="13371" y="8133"/>
                  <a:pt x="13675" y="7928"/>
                </a:cubicBezTo>
                <a:lnTo>
                  <a:pt x="15942" y="6587"/>
                </a:lnTo>
                <a:cubicBezTo>
                  <a:pt x="15561" y="5889"/>
                  <a:pt x="15104" y="5287"/>
                  <a:pt x="14570" y="4786"/>
                </a:cubicBezTo>
                <a:cubicBezTo>
                  <a:pt x="14033" y="4279"/>
                  <a:pt x="13439" y="3893"/>
                  <a:pt x="12778" y="3627"/>
                </a:cubicBezTo>
                <a:cubicBezTo>
                  <a:pt x="11949" y="3293"/>
                  <a:pt x="11120" y="3170"/>
                  <a:pt x="10293" y="3249"/>
                </a:cubicBezTo>
                <a:cubicBezTo>
                  <a:pt x="9466" y="3330"/>
                  <a:pt x="8693" y="3582"/>
                  <a:pt x="7974" y="3999"/>
                </a:cubicBezTo>
                <a:cubicBezTo>
                  <a:pt x="7253" y="4422"/>
                  <a:pt x="6616" y="4999"/>
                  <a:pt x="6068" y="5733"/>
                </a:cubicBezTo>
                <a:cubicBezTo>
                  <a:pt x="5519" y="6463"/>
                  <a:pt x="5107" y="7326"/>
                  <a:pt x="4831" y="8317"/>
                </a:cubicBezTo>
                <a:cubicBezTo>
                  <a:pt x="4784" y="8460"/>
                  <a:pt x="4707" y="8558"/>
                  <a:pt x="4599" y="8614"/>
                </a:cubicBezTo>
                <a:cubicBezTo>
                  <a:pt x="4491" y="8665"/>
                  <a:pt x="4376" y="8673"/>
                  <a:pt x="4257" y="8639"/>
                </a:cubicBezTo>
                <a:lnTo>
                  <a:pt x="2550" y="7953"/>
                </a:lnTo>
                <a:cubicBezTo>
                  <a:pt x="2430" y="7903"/>
                  <a:pt x="2346" y="7811"/>
                  <a:pt x="2294" y="7682"/>
                </a:cubicBezTo>
                <a:cubicBezTo>
                  <a:pt x="2243" y="7553"/>
                  <a:pt x="2238" y="7416"/>
                  <a:pt x="2283" y="7270"/>
                </a:cubicBezTo>
                <a:cubicBezTo>
                  <a:pt x="2678" y="5878"/>
                  <a:pt x="3276" y="4654"/>
                  <a:pt x="4072" y="3604"/>
                </a:cubicBezTo>
                <a:cubicBezTo>
                  <a:pt x="4868" y="2554"/>
                  <a:pt x="5779" y="1728"/>
                  <a:pt x="6801" y="1126"/>
                </a:cubicBezTo>
                <a:cubicBezTo>
                  <a:pt x="7827" y="521"/>
                  <a:pt x="8927" y="157"/>
                  <a:pt x="10108" y="36"/>
                </a:cubicBezTo>
                <a:cubicBezTo>
                  <a:pt x="11291" y="-84"/>
                  <a:pt x="12471" y="95"/>
                  <a:pt x="13654" y="569"/>
                </a:cubicBezTo>
                <a:cubicBezTo>
                  <a:pt x="14647" y="989"/>
                  <a:pt x="15549" y="1588"/>
                  <a:pt x="16350" y="2364"/>
                </a:cubicBezTo>
                <a:cubicBezTo>
                  <a:pt x="17153" y="3145"/>
                  <a:pt x="17828" y="4072"/>
                  <a:pt x="18374" y="5153"/>
                </a:cubicBezTo>
                <a:lnTo>
                  <a:pt x="20676" y="3812"/>
                </a:lnTo>
                <a:close/>
                <a:moveTo>
                  <a:pt x="20676" y="3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6" name="AutoShape 102"/>
          <p:cNvSpPr>
            <a:spLocks/>
          </p:cNvSpPr>
          <p:nvPr/>
        </p:nvSpPr>
        <p:spPr bwMode="auto">
          <a:xfrm>
            <a:off x="5467351" y="5385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192" y="17892"/>
                </a:moveTo>
                <a:cubicBezTo>
                  <a:pt x="21462" y="18165"/>
                  <a:pt x="21600" y="18476"/>
                  <a:pt x="21600" y="18825"/>
                </a:cubicBezTo>
                <a:cubicBezTo>
                  <a:pt x="21600" y="19177"/>
                  <a:pt x="21462" y="19491"/>
                  <a:pt x="21192" y="19761"/>
                </a:cubicBezTo>
                <a:lnTo>
                  <a:pt x="19784" y="21192"/>
                </a:lnTo>
                <a:cubicBezTo>
                  <a:pt x="19514" y="21465"/>
                  <a:pt x="19197" y="21600"/>
                  <a:pt x="18830" y="21600"/>
                </a:cubicBezTo>
                <a:cubicBezTo>
                  <a:pt x="18465" y="21600"/>
                  <a:pt x="18151" y="21465"/>
                  <a:pt x="17889" y="21192"/>
                </a:cubicBezTo>
                <a:lnTo>
                  <a:pt x="10800" y="14102"/>
                </a:lnTo>
                <a:lnTo>
                  <a:pt x="3684" y="21192"/>
                </a:lnTo>
                <a:cubicBezTo>
                  <a:pt x="3411" y="21465"/>
                  <a:pt x="3100" y="21600"/>
                  <a:pt x="2750" y="21600"/>
                </a:cubicBezTo>
                <a:cubicBezTo>
                  <a:pt x="2397" y="21600"/>
                  <a:pt x="2083" y="21465"/>
                  <a:pt x="1816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2"/>
                  <a:pt x="135" y="18165"/>
                  <a:pt x="408" y="17892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1"/>
                </a:cubicBezTo>
                <a:cubicBezTo>
                  <a:pt x="0" y="2400"/>
                  <a:pt x="135" y="2083"/>
                  <a:pt x="408" y="1816"/>
                </a:cubicBezTo>
                <a:lnTo>
                  <a:pt x="1816" y="408"/>
                </a:lnTo>
                <a:cubicBezTo>
                  <a:pt x="2086" y="135"/>
                  <a:pt x="2403" y="0"/>
                  <a:pt x="2770" y="0"/>
                </a:cubicBezTo>
                <a:cubicBezTo>
                  <a:pt x="3135" y="0"/>
                  <a:pt x="3449" y="135"/>
                  <a:pt x="3711" y="408"/>
                </a:cubicBezTo>
                <a:lnTo>
                  <a:pt x="10800" y="7486"/>
                </a:lnTo>
                <a:lnTo>
                  <a:pt x="17889" y="408"/>
                </a:lnTo>
                <a:cubicBezTo>
                  <a:pt x="18160" y="135"/>
                  <a:pt x="18477" y="0"/>
                  <a:pt x="18838" y="0"/>
                </a:cubicBezTo>
                <a:cubicBezTo>
                  <a:pt x="19197" y="0"/>
                  <a:pt x="19514" y="135"/>
                  <a:pt x="19784" y="408"/>
                </a:cubicBezTo>
                <a:lnTo>
                  <a:pt x="21192" y="1816"/>
                </a:lnTo>
                <a:cubicBezTo>
                  <a:pt x="21462" y="2083"/>
                  <a:pt x="21600" y="2403"/>
                  <a:pt x="21600" y="2769"/>
                </a:cubicBezTo>
                <a:cubicBezTo>
                  <a:pt x="21600" y="3133"/>
                  <a:pt x="21462" y="3447"/>
                  <a:pt x="21192" y="3708"/>
                </a:cubicBezTo>
                <a:lnTo>
                  <a:pt x="14044" y="10869"/>
                </a:lnTo>
                <a:lnTo>
                  <a:pt x="21192" y="17892"/>
                </a:lnTo>
                <a:close/>
                <a:moveTo>
                  <a:pt x="21192" y="1789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7" name="AutoShape 103"/>
          <p:cNvSpPr>
            <a:spLocks/>
          </p:cNvSpPr>
          <p:nvPr/>
        </p:nvSpPr>
        <p:spPr bwMode="auto">
          <a:xfrm>
            <a:off x="6375401" y="538597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80"/>
                  <a:pt x="18450" y="3157"/>
                </a:cubicBezTo>
                <a:cubicBezTo>
                  <a:pt x="19433" y="4134"/>
                  <a:pt x="20201" y="5280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7"/>
                  <a:pt x="21317" y="13703"/>
                  <a:pt x="20761" y="15013"/>
                </a:cubicBezTo>
                <a:cubicBezTo>
                  <a:pt x="20201" y="16320"/>
                  <a:pt x="19430" y="17469"/>
                  <a:pt x="18450" y="18443"/>
                </a:cubicBezTo>
                <a:cubicBezTo>
                  <a:pt x="17464" y="19420"/>
                  <a:pt x="16319" y="20194"/>
                  <a:pt x="15011" y="20756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6"/>
                </a:cubicBezTo>
                <a:cubicBezTo>
                  <a:pt x="5281" y="20194"/>
                  <a:pt x="4136" y="19420"/>
                  <a:pt x="3159" y="18443"/>
                </a:cubicBezTo>
                <a:cubicBezTo>
                  <a:pt x="2178" y="17469"/>
                  <a:pt x="1410" y="16320"/>
                  <a:pt x="848" y="15013"/>
                </a:cubicBezTo>
                <a:cubicBezTo>
                  <a:pt x="283" y="13703"/>
                  <a:pt x="0" y="12297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80"/>
                  <a:pt x="2181" y="4134"/>
                  <a:pt x="3159" y="3157"/>
                </a:cubicBezTo>
                <a:cubicBezTo>
                  <a:pt x="4136" y="2180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0807" y="18356"/>
                </a:moveTo>
                <a:cubicBezTo>
                  <a:pt x="11861" y="18356"/>
                  <a:pt x="12844" y="18158"/>
                  <a:pt x="13757" y="17760"/>
                </a:cubicBezTo>
                <a:cubicBezTo>
                  <a:pt x="14667" y="17367"/>
                  <a:pt x="15463" y="16823"/>
                  <a:pt x="16150" y="16139"/>
                </a:cubicBezTo>
                <a:cubicBezTo>
                  <a:pt x="16836" y="15456"/>
                  <a:pt x="17379" y="14657"/>
                  <a:pt x="17774" y="13745"/>
                </a:cubicBezTo>
                <a:cubicBezTo>
                  <a:pt x="18170" y="12836"/>
                  <a:pt x="18368" y="11853"/>
                  <a:pt x="18368" y="10800"/>
                </a:cubicBezTo>
                <a:cubicBezTo>
                  <a:pt x="18368" y="9747"/>
                  <a:pt x="18170" y="8767"/>
                  <a:pt x="17774" y="7852"/>
                </a:cubicBezTo>
                <a:cubicBezTo>
                  <a:pt x="17376" y="6943"/>
                  <a:pt x="16836" y="6147"/>
                  <a:pt x="16150" y="5463"/>
                </a:cubicBezTo>
                <a:cubicBezTo>
                  <a:pt x="15466" y="4777"/>
                  <a:pt x="14667" y="4235"/>
                  <a:pt x="13748" y="3840"/>
                </a:cubicBezTo>
                <a:cubicBezTo>
                  <a:pt x="12830" y="3444"/>
                  <a:pt x="11852" y="3247"/>
                  <a:pt x="10807" y="3247"/>
                </a:cubicBezTo>
                <a:cubicBezTo>
                  <a:pt x="9753" y="3247"/>
                  <a:pt x="8764" y="3444"/>
                  <a:pt x="7852" y="3840"/>
                </a:cubicBezTo>
                <a:cubicBezTo>
                  <a:pt x="6933" y="4235"/>
                  <a:pt x="6140" y="4777"/>
                  <a:pt x="5456" y="5463"/>
                </a:cubicBezTo>
                <a:cubicBezTo>
                  <a:pt x="4775" y="6147"/>
                  <a:pt x="4235" y="6943"/>
                  <a:pt x="3840" y="7852"/>
                </a:cubicBezTo>
                <a:cubicBezTo>
                  <a:pt x="3444" y="8767"/>
                  <a:pt x="3246" y="9747"/>
                  <a:pt x="3246" y="10800"/>
                </a:cubicBezTo>
                <a:cubicBezTo>
                  <a:pt x="3246" y="11853"/>
                  <a:pt x="3444" y="12836"/>
                  <a:pt x="3840" y="13745"/>
                </a:cubicBezTo>
                <a:cubicBezTo>
                  <a:pt x="4238" y="14657"/>
                  <a:pt x="4775" y="15456"/>
                  <a:pt x="5456" y="16139"/>
                </a:cubicBezTo>
                <a:cubicBezTo>
                  <a:pt x="6137" y="16823"/>
                  <a:pt x="6931" y="17367"/>
                  <a:pt x="7852" y="17760"/>
                </a:cubicBezTo>
                <a:cubicBezTo>
                  <a:pt x="8764" y="18158"/>
                  <a:pt x="9753" y="18356"/>
                  <a:pt x="10807" y="18356"/>
                </a:cubicBezTo>
                <a:moveTo>
                  <a:pt x="15350" y="7785"/>
                </a:moveTo>
                <a:cubicBezTo>
                  <a:pt x="15613" y="8050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5"/>
                </a:lnTo>
                <a:cubicBezTo>
                  <a:pt x="15613" y="13304"/>
                  <a:pt x="15613" y="13564"/>
                  <a:pt x="15350" y="13813"/>
                </a:cubicBezTo>
                <a:lnTo>
                  <a:pt x="13822" y="15340"/>
                </a:lnTo>
                <a:cubicBezTo>
                  <a:pt x="13714" y="15448"/>
                  <a:pt x="13584" y="15501"/>
                  <a:pt x="13435" y="15501"/>
                </a:cubicBezTo>
                <a:cubicBezTo>
                  <a:pt x="13288" y="15501"/>
                  <a:pt x="13158" y="15448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1" y="15448"/>
                  <a:pt x="8321" y="15501"/>
                  <a:pt x="8171" y="15501"/>
                </a:cubicBezTo>
                <a:cubicBezTo>
                  <a:pt x="8024" y="15501"/>
                  <a:pt x="7888" y="15448"/>
                  <a:pt x="7773" y="15340"/>
                </a:cubicBezTo>
                <a:lnTo>
                  <a:pt x="6258" y="13813"/>
                </a:lnTo>
                <a:cubicBezTo>
                  <a:pt x="6151" y="13705"/>
                  <a:pt x="6094" y="13575"/>
                  <a:pt x="6094" y="13429"/>
                </a:cubicBezTo>
                <a:cubicBezTo>
                  <a:pt x="6094" y="13279"/>
                  <a:pt x="6151" y="13149"/>
                  <a:pt x="6258" y="13042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1" y="8445"/>
                  <a:pt x="6094" y="8315"/>
                  <a:pt x="6094" y="8168"/>
                </a:cubicBezTo>
                <a:cubicBezTo>
                  <a:pt x="6094" y="8019"/>
                  <a:pt x="6151" y="7892"/>
                  <a:pt x="6258" y="7782"/>
                </a:cubicBezTo>
                <a:lnTo>
                  <a:pt x="7773" y="6257"/>
                </a:lnTo>
                <a:cubicBezTo>
                  <a:pt x="8035" y="5994"/>
                  <a:pt x="8295" y="5994"/>
                  <a:pt x="8555" y="6257"/>
                </a:cubicBezTo>
                <a:lnTo>
                  <a:pt x="10801" y="8499"/>
                </a:lnTo>
                <a:lnTo>
                  <a:pt x="13048" y="6257"/>
                </a:lnTo>
                <a:cubicBezTo>
                  <a:pt x="13308" y="5994"/>
                  <a:pt x="13567" y="5994"/>
                  <a:pt x="13816" y="6257"/>
                </a:cubicBezTo>
                <a:lnTo>
                  <a:pt x="15350" y="7785"/>
                </a:lnTo>
                <a:close/>
                <a:moveTo>
                  <a:pt x="15350" y="778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8" name="AutoShape 104"/>
          <p:cNvSpPr>
            <a:spLocks/>
          </p:cNvSpPr>
          <p:nvPr/>
        </p:nvSpPr>
        <p:spPr bwMode="auto">
          <a:xfrm>
            <a:off x="7312026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450" y="3163"/>
                </a:moveTo>
                <a:cubicBezTo>
                  <a:pt x="19504" y="4216"/>
                  <a:pt x="20292" y="5407"/>
                  <a:pt x="20817" y="6731"/>
                </a:cubicBezTo>
                <a:cubicBezTo>
                  <a:pt x="21340" y="8058"/>
                  <a:pt x="21600" y="9411"/>
                  <a:pt x="21600" y="10800"/>
                </a:cubicBezTo>
                <a:cubicBezTo>
                  <a:pt x="21600" y="12186"/>
                  <a:pt x="21337" y="13544"/>
                  <a:pt x="20817" y="14872"/>
                </a:cubicBezTo>
                <a:cubicBezTo>
                  <a:pt x="20292" y="16193"/>
                  <a:pt x="19504" y="17382"/>
                  <a:pt x="18450" y="18438"/>
                </a:cubicBezTo>
                <a:cubicBezTo>
                  <a:pt x="17393" y="19491"/>
                  <a:pt x="16201" y="20284"/>
                  <a:pt x="14870" y="20809"/>
                </a:cubicBezTo>
                <a:cubicBezTo>
                  <a:pt x="13539" y="21337"/>
                  <a:pt x="12183" y="21600"/>
                  <a:pt x="10801" y="21600"/>
                </a:cubicBezTo>
                <a:cubicBezTo>
                  <a:pt x="9417" y="21600"/>
                  <a:pt x="8058" y="21337"/>
                  <a:pt x="6730" y="20809"/>
                </a:cubicBezTo>
                <a:cubicBezTo>
                  <a:pt x="5399" y="20284"/>
                  <a:pt x="4207" y="19491"/>
                  <a:pt x="3150" y="18438"/>
                </a:cubicBezTo>
                <a:cubicBezTo>
                  <a:pt x="2099" y="17382"/>
                  <a:pt x="1308" y="16193"/>
                  <a:pt x="783" y="14872"/>
                </a:cubicBezTo>
                <a:cubicBezTo>
                  <a:pt x="260" y="13545"/>
                  <a:pt x="0" y="12186"/>
                  <a:pt x="0" y="10800"/>
                </a:cubicBezTo>
                <a:cubicBezTo>
                  <a:pt x="0" y="9411"/>
                  <a:pt x="266" y="8056"/>
                  <a:pt x="791" y="6726"/>
                </a:cubicBezTo>
                <a:cubicBezTo>
                  <a:pt x="1319" y="5396"/>
                  <a:pt x="2105" y="4210"/>
                  <a:pt x="3150" y="3162"/>
                </a:cubicBezTo>
                <a:cubicBezTo>
                  <a:pt x="4207" y="2109"/>
                  <a:pt x="5399" y="1319"/>
                  <a:pt x="6730" y="791"/>
                </a:cubicBezTo>
                <a:cubicBezTo>
                  <a:pt x="8061" y="263"/>
                  <a:pt x="9417" y="0"/>
                  <a:pt x="10801" y="0"/>
                </a:cubicBezTo>
                <a:cubicBezTo>
                  <a:pt x="12183" y="0"/>
                  <a:pt x="13542" y="263"/>
                  <a:pt x="14870" y="791"/>
                </a:cubicBezTo>
                <a:cubicBezTo>
                  <a:pt x="16198" y="1319"/>
                  <a:pt x="17393" y="2110"/>
                  <a:pt x="18450" y="3163"/>
                </a:cubicBezTo>
                <a:moveTo>
                  <a:pt x="16283" y="7531"/>
                </a:moveTo>
                <a:cubicBezTo>
                  <a:pt x="16489" y="7322"/>
                  <a:pt x="16489" y="7113"/>
                  <a:pt x="16283" y="6892"/>
                </a:cubicBezTo>
                <a:lnTo>
                  <a:pt x="14700" y="5342"/>
                </a:lnTo>
                <a:cubicBezTo>
                  <a:pt x="14474" y="5116"/>
                  <a:pt x="14263" y="5116"/>
                  <a:pt x="14062" y="5342"/>
                </a:cubicBezTo>
                <a:lnTo>
                  <a:pt x="10776" y="8640"/>
                </a:lnTo>
                <a:lnTo>
                  <a:pt x="7775" y="5650"/>
                </a:lnTo>
                <a:cubicBezTo>
                  <a:pt x="7685" y="5563"/>
                  <a:pt x="7583" y="5515"/>
                  <a:pt x="7465" y="5515"/>
                </a:cubicBezTo>
                <a:cubicBezTo>
                  <a:pt x="7349" y="5515"/>
                  <a:pt x="7239" y="5563"/>
                  <a:pt x="7140" y="5650"/>
                </a:cubicBezTo>
                <a:lnTo>
                  <a:pt x="5654" y="7178"/>
                </a:lnTo>
                <a:cubicBezTo>
                  <a:pt x="5428" y="7386"/>
                  <a:pt x="5428" y="7596"/>
                  <a:pt x="5654" y="7813"/>
                </a:cubicBezTo>
                <a:lnTo>
                  <a:pt x="8617" y="10772"/>
                </a:lnTo>
                <a:lnTo>
                  <a:pt x="5346" y="14070"/>
                </a:lnTo>
                <a:cubicBezTo>
                  <a:pt x="5255" y="14163"/>
                  <a:pt x="5207" y="14264"/>
                  <a:pt x="5207" y="14383"/>
                </a:cubicBezTo>
                <a:cubicBezTo>
                  <a:pt x="5207" y="14502"/>
                  <a:pt x="5255" y="14609"/>
                  <a:pt x="5346" y="14705"/>
                </a:cubicBezTo>
                <a:lnTo>
                  <a:pt x="6900" y="16275"/>
                </a:lnTo>
                <a:cubicBezTo>
                  <a:pt x="6990" y="16365"/>
                  <a:pt x="7095" y="16413"/>
                  <a:pt x="7216" y="16416"/>
                </a:cubicBezTo>
                <a:cubicBezTo>
                  <a:pt x="7340" y="16419"/>
                  <a:pt x="7445" y="16374"/>
                  <a:pt x="7535" y="16275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7" y="16066"/>
                  <a:pt x="13991" y="16111"/>
                  <a:pt x="14116" y="16111"/>
                </a:cubicBezTo>
                <a:cubicBezTo>
                  <a:pt x="14237" y="16111"/>
                  <a:pt x="14342" y="16066"/>
                  <a:pt x="14432" y="15978"/>
                </a:cubicBezTo>
                <a:lnTo>
                  <a:pt x="15961" y="14451"/>
                </a:lnTo>
                <a:cubicBezTo>
                  <a:pt x="16167" y="14242"/>
                  <a:pt x="16167" y="14033"/>
                  <a:pt x="15961" y="13816"/>
                </a:cubicBezTo>
                <a:lnTo>
                  <a:pt x="12957" y="10857"/>
                </a:lnTo>
                <a:lnTo>
                  <a:pt x="16283" y="7531"/>
                </a:lnTo>
                <a:close/>
                <a:moveTo>
                  <a:pt x="16283" y="753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9" name="AutoShape 105"/>
          <p:cNvSpPr>
            <a:spLocks/>
          </p:cNvSpPr>
          <p:nvPr/>
        </p:nvSpPr>
        <p:spPr bwMode="auto">
          <a:xfrm>
            <a:off x="8197851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11" y="0"/>
                </a:moveTo>
                <a:cubicBezTo>
                  <a:pt x="20954" y="0"/>
                  <a:pt x="21162" y="106"/>
                  <a:pt x="21338" y="317"/>
                </a:cubicBezTo>
                <a:cubicBezTo>
                  <a:pt x="21514" y="526"/>
                  <a:pt x="21600" y="778"/>
                  <a:pt x="21600" y="1066"/>
                </a:cubicBezTo>
                <a:lnTo>
                  <a:pt x="21600" y="4118"/>
                </a:lnTo>
                <a:cubicBezTo>
                  <a:pt x="21600" y="4409"/>
                  <a:pt x="21514" y="4662"/>
                  <a:pt x="21338" y="4870"/>
                </a:cubicBezTo>
                <a:cubicBezTo>
                  <a:pt x="21162" y="5085"/>
                  <a:pt x="20954" y="5191"/>
                  <a:pt x="20711" y="5191"/>
                </a:cubicBezTo>
                <a:lnTo>
                  <a:pt x="913" y="5191"/>
                </a:lnTo>
                <a:cubicBezTo>
                  <a:pt x="656" y="5191"/>
                  <a:pt x="441" y="5085"/>
                  <a:pt x="262" y="4870"/>
                </a:cubicBezTo>
                <a:cubicBezTo>
                  <a:pt x="86" y="4662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6" y="526"/>
                  <a:pt x="262" y="317"/>
                </a:cubicBezTo>
                <a:cubicBezTo>
                  <a:pt x="438" y="106"/>
                  <a:pt x="654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4" y="8213"/>
                  <a:pt x="21162" y="8316"/>
                  <a:pt x="21338" y="8528"/>
                </a:cubicBezTo>
                <a:cubicBezTo>
                  <a:pt x="21514" y="8742"/>
                  <a:pt x="21600" y="8986"/>
                  <a:pt x="21600" y="9265"/>
                </a:cubicBezTo>
                <a:lnTo>
                  <a:pt x="21600" y="12332"/>
                </a:lnTo>
                <a:cubicBezTo>
                  <a:pt x="21600" y="12623"/>
                  <a:pt x="21514" y="12872"/>
                  <a:pt x="21338" y="13078"/>
                </a:cubicBezTo>
                <a:cubicBezTo>
                  <a:pt x="21162" y="13287"/>
                  <a:pt x="20954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1" y="13284"/>
                  <a:pt x="262" y="13069"/>
                </a:cubicBezTo>
                <a:cubicBezTo>
                  <a:pt x="86" y="12861"/>
                  <a:pt x="0" y="12614"/>
                  <a:pt x="0" y="12332"/>
                </a:cubicBezTo>
                <a:lnTo>
                  <a:pt x="0" y="9265"/>
                </a:lnTo>
                <a:cubicBezTo>
                  <a:pt x="0" y="8977"/>
                  <a:pt x="86" y="8730"/>
                  <a:pt x="262" y="8522"/>
                </a:cubicBezTo>
                <a:cubicBezTo>
                  <a:pt x="438" y="8316"/>
                  <a:pt x="654" y="8214"/>
                  <a:pt x="913" y="8214"/>
                </a:cubicBezTo>
                <a:lnTo>
                  <a:pt x="20711" y="8214"/>
                </a:lnTo>
                <a:close/>
                <a:moveTo>
                  <a:pt x="20711" y="16412"/>
                </a:moveTo>
                <a:cubicBezTo>
                  <a:pt x="20954" y="16412"/>
                  <a:pt x="21162" y="16515"/>
                  <a:pt x="21338" y="16727"/>
                </a:cubicBezTo>
                <a:cubicBezTo>
                  <a:pt x="21514" y="16941"/>
                  <a:pt x="21600" y="17191"/>
                  <a:pt x="21600" y="17479"/>
                </a:cubicBezTo>
                <a:lnTo>
                  <a:pt x="21600" y="20504"/>
                </a:lnTo>
                <a:cubicBezTo>
                  <a:pt x="21600" y="20813"/>
                  <a:pt x="21514" y="21071"/>
                  <a:pt x="21338" y="21283"/>
                </a:cubicBezTo>
                <a:cubicBezTo>
                  <a:pt x="21162" y="21494"/>
                  <a:pt x="20954" y="21600"/>
                  <a:pt x="20711" y="21600"/>
                </a:cubicBezTo>
                <a:lnTo>
                  <a:pt x="913" y="21600"/>
                </a:lnTo>
                <a:cubicBezTo>
                  <a:pt x="656" y="21600"/>
                  <a:pt x="441" y="21494"/>
                  <a:pt x="262" y="21283"/>
                </a:cubicBezTo>
                <a:cubicBezTo>
                  <a:pt x="86" y="21071"/>
                  <a:pt x="0" y="20813"/>
                  <a:pt x="0" y="20504"/>
                </a:cubicBezTo>
                <a:lnTo>
                  <a:pt x="0" y="17479"/>
                </a:lnTo>
                <a:cubicBezTo>
                  <a:pt x="0" y="17191"/>
                  <a:pt x="86" y="16941"/>
                  <a:pt x="262" y="16727"/>
                </a:cubicBezTo>
                <a:cubicBezTo>
                  <a:pt x="438" y="16515"/>
                  <a:pt x="654" y="16412"/>
                  <a:pt x="913" y="16412"/>
                </a:cubicBezTo>
                <a:lnTo>
                  <a:pt x="20711" y="16412"/>
                </a:lnTo>
                <a:close/>
                <a:moveTo>
                  <a:pt x="20711" y="164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60" name="AutoShape 106"/>
          <p:cNvSpPr>
            <a:spLocks/>
          </p:cNvSpPr>
          <p:nvPr/>
        </p:nvSpPr>
        <p:spPr bwMode="auto">
          <a:xfrm>
            <a:off x="9072564" y="538279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2" h="21365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  <a:moveTo>
                  <a:pt x="5706" y="1976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61" name="AutoShape 107"/>
          <p:cNvSpPr>
            <a:spLocks/>
          </p:cNvSpPr>
          <p:nvPr/>
        </p:nvSpPr>
        <p:spPr bwMode="auto">
          <a:xfrm>
            <a:off x="9918701" y="537486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363" h="21600">
                <a:moveTo>
                  <a:pt x="19759" y="15897"/>
                </a:moveTo>
                <a:cubicBezTo>
                  <a:pt x="20596" y="15897"/>
                  <a:pt x="21110" y="15996"/>
                  <a:pt x="21294" y="16199"/>
                </a:cubicBezTo>
                <a:cubicBezTo>
                  <a:pt x="21478" y="16403"/>
                  <a:pt x="21261" y="16662"/>
                  <a:pt x="20641" y="16978"/>
                </a:cubicBezTo>
                <a:lnTo>
                  <a:pt x="12116" y="21287"/>
                </a:lnTo>
                <a:cubicBezTo>
                  <a:pt x="11708" y="21493"/>
                  <a:pt x="11228" y="21600"/>
                  <a:pt x="10676" y="21600"/>
                </a:cubicBezTo>
                <a:cubicBezTo>
                  <a:pt x="10117" y="21600"/>
                  <a:pt x="9648" y="21493"/>
                  <a:pt x="9258" y="21287"/>
                </a:cubicBezTo>
                <a:lnTo>
                  <a:pt x="677" y="16978"/>
                </a:lnTo>
                <a:cubicBezTo>
                  <a:pt x="91" y="16662"/>
                  <a:pt x="-116" y="16403"/>
                  <a:pt x="63" y="16199"/>
                </a:cubicBezTo>
                <a:cubicBezTo>
                  <a:pt x="241" y="15996"/>
                  <a:pt x="749" y="15897"/>
                  <a:pt x="1587" y="15897"/>
                </a:cubicBezTo>
                <a:lnTo>
                  <a:pt x="7013" y="15897"/>
                </a:lnTo>
                <a:lnTo>
                  <a:pt x="7013" y="5706"/>
                </a:lnTo>
                <a:lnTo>
                  <a:pt x="1587" y="5706"/>
                </a:lnTo>
                <a:cubicBezTo>
                  <a:pt x="749" y="5706"/>
                  <a:pt x="241" y="5604"/>
                  <a:pt x="63" y="5401"/>
                </a:cubicBezTo>
                <a:cubicBezTo>
                  <a:pt x="-110" y="5197"/>
                  <a:pt x="113" y="4941"/>
                  <a:pt x="733" y="4624"/>
                </a:cubicBezTo>
                <a:lnTo>
                  <a:pt x="9258" y="311"/>
                </a:lnTo>
                <a:cubicBezTo>
                  <a:pt x="9665" y="104"/>
                  <a:pt x="10134" y="0"/>
                  <a:pt x="10676" y="0"/>
                </a:cubicBezTo>
                <a:cubicBezTo>
                  <a:pt x="11228" y="0"/>
                  <a:pt x="11708" y="104"/>
                  <a:pt x="12116" y="311"/>
                </a:cubicBezTo>
                <a:lnTo>
                  <a:pt x="20697" y="4624"/>
                </a:lnTo>
                <a:cubicBezTo>
                  <a:pt x="21283" y="4941"/>
                  <a:pt x="21484" y="5197"/>
                  <a:pt x="21294" y="5401"/>
                </a:cubicBezTo>
                <a:cubicBezTo>
                  <a:pt x="21110" y="5604"/>
                  <a:pt x="20596" y="5706"/>
                  <a:pt x="19759" y="5706"/>
                </a:cubicBezTo>
                <a:lnTo>
                  <a:pt x="14360" y="5706"/>
                </a:lnTo>
                <a:lnTo>
                  <a:pt x="14360" y="15897"/>
                </a:lnTo>
                <a:lnTo>
                  <a:pt x="19759" y="15897"/>
                </a:lnTo>
                <a:close/>
                <a:moveTo>
                  <a:pt x="19759" y="1589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661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900336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Font awesome icons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bg1"/>
                  </a:solidFill>
                  <a:effectLst/>
                </a:rPr>
                <a:t>Font Based Icons</a:t>
              </a:r>
              <a:endParaRPr lang="en-US" sz="1400" b="0" i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2" name="AutoShape 14"/>
          <p:cNvSpPr>
            <a:spLocks/>
          </p:cNvSpPr>
          <p:nvPr/>
        </p:nvSpPr>
        <p:spPr bwMode="auto">
          <a:xfrm>
            <a:off x="1766568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634" y="0"/>
                </a:moveTo>
                <a:cubicBezTo>
                  <a:pt x="20174" y="0"/>
                  <a:pt x="20638" y="158"/>
                  <a:pt x="21024" y="469"/>
                </a:cubicBezTo>
                <a:cubicBezTo>
                  <a:pt x="21406" y="780"/>
                  <a:pt x="21600" y="1155"/>
                  <a:pt x="21600" y="1586"/>
                </a:cubicBezTo>
                <a:lnTo>
                  <a:pt x="21600" y="20014"/>
                </a:lnTo>
                <a:cubicBezTo>
                  <a:pt x="21600" y="20445"/>
                  <a:pt x="21406" y="20817"/>
                  <a:pt x="21024" y="21131"/>
                </a:cubicBezTo>
                <a:cubicBezTo>
                  <a:pt x="20638" y="21439"/>
                  <a:pt x="20174" y="21600"/>
                  <a:pt x="19634" y="21600"/>
                </a:cubicBezTo>
                <a:cubicBezTo>
                  <a:pt x="19094" y="21600"/>
                  <a:pt x="18633" y="21447"/>
                  <a:pt x="18254" y="21145"/>
                </a:cubicBezTo>
                <a:lnTo>
                  <a:pt x="10807" y="15191"/>
                </a:lnTo>
                <a:lnTo>
                  <a:pt x="3360" y="21145"/>
                </a:lnTo>
                <a:cubicBezTo>
                  <a:pt x="2982" y="21447"/>
                  <a:pt x="2521" y="21600"/>
                  <a:pt x="1981" y="21600"/>
                </a:cubicBezTo>
                <a:cubicBezTo>
                  <a:pt x="1440" y="21600"/>
                  <a:pt x="976" y="21442"/>
                  <a:pt x="583" y="21131"/>
                </a:cubicBezTo>
                <a:cubicBezTo>
                  <a:pt x="194" y="20817"/>
                  <a:pt x="0" y="20445"/>
                  <a:pt x="0" y="20014"/>
                </a:cubicBezTo>
                <a:lnTo>
                  <a:pt x="0" y="1586"/>
                </a:lnTo>
                <a:cubicBezTo>
                  <a:pt x="0" y="1155"/>
                  <a:pt x="194" y="780"/>
                  <a:pt x="583" y="469"/>
                </a:cubicBezTo>
                <a:cubicBezTo>
                  <a:pt x="976" y="158"/>
                  <a:pt x="1440" y="0"/>
                  <a:pt x="1981" y="0"/>
                </a:cubicBezTo>
                <a:lnTo>
                  <a:pt x="19634" y="0"/>
                </a:lnTo>
                <a:close/>
                <a:moveTo>
                  <a:pt x="2723" y="2151"/>
                </a:moveTo>
                <a:lnTo>
                  <a:pt x="2723" y="18609"/>
                </a:lnTo>
                <a:lnTo>
                  <a:pt x="10807" y="12116"/>
                </a:lnTo>
                <a:lnTo>
                  <a:pt x="18892" y="18609"/>
                </a:lnTo>
                <a:lnTo>
                  <a:pt x="18892" y="2151"/>
                </a:lnTo>
                <a:lnTo>
                  <a:pt x="2723" y="2151"/>
                </a:lnTo>
                <a:close/>
                <a:moveTo>
                  <a:pt x="2723" y="215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3" name="AutoShape 15"/>
          <p:cNvSpPr>
            <a:spLocks/>
          </p:cNvSpPr>
          <p:nvPr/>
        </p:nvSpPr>
        <p:spPr bwMode="auto">
          <a:xfrm>
            <a:off x="2679380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1153"/>
                </a:moveTo>
                <a:lnTo>
                  <a:pt x="0" y="5936"/>
                </a:lnTo>
                <a:cubicBezTo>
                  <a:pt x="0" y="5499"/>
                  <a:pt x="132" y="5117"/>
                  <a:pt x="397" y="4796"/>
                </a:cubicBezTo>
                <a:cubicBezTo>
                  <a:pt x="663" y="4479"/>
                  <a:pt x="979" y="4318"/>
                  <a:pt x="1346" y="4318"/>
                </a:cubicBezTo>
                <a:lnTo>
                  <a:pt x="6316" y="4318"/>
                </a:lnTo>
                <a:lnTo>
                  <a:pt x="6316" y="1072"/>
                </a:lnTo>
                <a:cubicBezTo>
                  <a:pt x="6316" y="781"/>
                  <a:pt x="6399" y="529"/>
                  <a:pt x="6568" y="320"/>
                </a:cubicBezTo>
                <a:cubicBezTo>
                  <a:pt x="6737" y="109"/>
                  <a:pt x="6945" y="0"/>
                  <a:pt x="7195" y="0"/>
                </a:cubicBezTo>
                <a:lnTo>
                  <a:pt x="14402" y="0"/>
                </a:lnTo>
                <a:cubicBezTo>
                  <a:pt x="14662" y="0"/>
                  <a:pt x="14877" y="109"/>
                  <a:pt x="15054" y="320"/>
                </a:cubicBezTo>
                <a:cubicBezTo>
                  <a:pt x="15227" y="529"/>
                  <a:pt x="15318" y="781"/>
                  <a:pt x="15318" y="1072"/>
                </a:cubicBezTo>
                <a:lnTo>
                  <a:pt x="15318" y="4318"/>
                </a:lnTo>
                <a:lnTo>
                  <a:pt x="20263" y="4318"/>
                </a:lnTo>
                <a:cubicBezTo>
                  <a:pt x="20631" y="4318"/>
                  <a:pt x="20944" y="4479"/>
                  <a:pt x="21206" y="4796"/>
                </a:cubicBezTo>
                <a:cubicBezTo>
                  <a:pt x="21468" y="5117"/>
                  <a:pt x="21600" y="5499"/>
                  <a:pt x="21600" y="5936"/>
                </a:cubicBezTo>
                <a:lnTo>
                  <a:pt x="21600" y="11153"/>
                </a:lnTo>
                <a:lnTo>
                  <a:pt x="0" y="11153"/>
                </a:lnTo>
                <a:close/>
                <a:moveTo>
                  <a:pt x="21600" y="12783"/>
                </a:moveTo>
                <a:lnTo>
                  <a:pt x="21600" y="19982"/>
                </a:lnTo>
                <a:cubicBezTo>
                  <a:pt x="21600" y="20425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38"/>
                  <a:pt x="397" y="21121"/>
                </a:cubicBezTo>
                <a:cubicBezTo>
                  <a:pt x="132" y="20801"/>
                  <a:pt x="0" y="20425"/>
                  <a:pt x="0" y="19982"/>
                </a:cubicBezTo>
                <a:lnTo>
                  <a:pt x="0" y="12783"/>
                </a:lnTo>
                <a:lnTo>
                  <a:pt x="8356" y="12783"/>
                </a:lnTo>
                <a:cubicBezTo>
                  <a:pt x="8341" y="12841"/>
                  <a:pt x="8333" y="12929"/>
                  <a:pt x="8333" y="13053"/>
                </a:cubicBezTo>
                <a:lnTo>
                  <a:pt x="8333" y="15200"/>
                </a:lnTo>
                <a:cubicBezTo>
                  <a:pt x="8333" y="15714"/>
                  <a:pt x="8483" y="16160"/>
                  <a:pt x="8784" y="16542"/>
                </a:cubicBezTo>
                <a:cubicBezTo>
                  <a:pt x="9085" y="16921"/>
                  <a:pt x="9462" y="17112"/>
                  <a:pt x="9915" y="17112"/>
                </a:cubicBezTo>
                <a:lnTo>
                  <a:pt x="11707" y="17112"/>
                </a:lnTo>
                <a:cubicBezTo>
                  <a:pt x="12138" y="17112"/>
                  <a:pt x="12508" y="16924"/>
                  <a:pt x="12816" y="16548"/>
                </a:cubicBezTo>
                <a:cubicBezTo>
                  <a:pt x="13125" y="16175"/>
                  <a:pt x="13279" y="15726"/>
                  <a:pt x="13279" y="15200"/>
                </a:cubicBezTo>
                <a:lnTo>
                  <a:pt x="13279" y="13053"/>
                </a:lnTo>
                <a:cubicBezTo>
                  <a:pt x="13279" y="12938"/>
                  <a:pt x="13267" y="12847"/>
                  <a:pt x="13242" y="12783"/>
                </a:cubicBezTo>
                <a:lnTo>
                  <a:pt x="21600" y="12783"/>
                </a:lnTo>
                <a:close/>
                <a:moveTo>
                  <a:pt x="8108" y="4321"/>
                </a:moveTo>
                <a:lnTo>
                  <a:pt x="13511" y="4321"/>
                </a:lnTo>
                <a:lnTo>
                  <a:pt x="13511" y="2171"/>
                </a:lnTo>
                <a:lnTo>
                  <a:pt x="8108" y="2171"/>
                </a:lnTo>
                <a:lnTo>
                  <a:pt x="8108" y="4321"/>
                </a:lnTo>
                <a:close/>
                <a:moveTo>
                  <a:pt x="11707" y="12783"/>
                </a:moveTo>
                <a:cubicBezTo>
                  <a:pt x="11849" y="12783"/>
                  <a:pt x="11922" y="12874"/>
                  <a:pt x="11930" y="13053"/>
                </a:cubicBezTo>
                <a:lnTo>
                  <a:pt x="11930" y="15200"/>
                </a:lnTo>
                <a:cubicBezTo>
                  <a:pt x="11930" y="15367"/>
                  <a:pt x="11856" y="15455"/>
                  <a:pt x="11707" y="15467"/>
                </a:cubicBezTo>
                <a:lnTo>
                  <a:pt x="9915" y="15467"/>
                </a:lnTo>
                <a:cubicBezTo>
                  <a:pt x="9758" y="15467"/>
                  <a:pt x="9675" y="15379"/>
                  <a:pt x="9668" y="15200"/>
                </a:cubicBezTo>
                <a:lnTo>
                  <a:pt x="9668" y="13053"/>
                </a:lnTo>
                <a:cubicBezTo>
                  <a:pt x="9668" y="12882"/>
                  <a:pt x="9751" y="12794"/>
                  <a:pt x="9915" y="12783"/>
                </a:cubicBezTo>
                <a:lnTo>
                  <a:pt x="11707" y="12783"/>
                </a:lnTo>
                <a:close/>
                <a:moveTo>
                  <a:pt x="11707" y="1278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>
            <a:off x="3600130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5" name="AutoShape 17"/>
          <p:cNvSpPr>
            <a:spLocks/>
          </p:cNvSpPr>
          <p:nvPr/>
        </p:nvSpPr>
        <p:spPr bwMode="auto">
          <a:xfrm>
            <a:off x="4522467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7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6" name="AutoShape 18"/>
          <p:cNvSpPr>
            <a:spLocks/>
          </p:cNvSpPr>
          <p:nvPr/>
        </p:nvSpPr>
        <p:spPr bwMode="auto">
          <a:xfrm>
            <a:off x="4522467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5" y="0"/>
                  <a:pt x="13706" y="282"/>
                  <a:pt x="15014" y="844"/>
                </a:cubicBezTo>
                <a:cubicBezTo>
                  <a:pt x="16322" y="1409"/>
                  <a:pt x="17466" y="2177"/>
                  <a:pt x="18450" y="3157"/>
                </a:cubicBezTo>
                <a:cubicBezTo>
                  <a:pt x="19433" y="4134"/>
                  <a:pt x="20204" y="5280"/>
                  <a:pt x="20761" y="6590"/>
                </a:cubicBezTo>
                <a:cubicBezTo>
                  <a:pt x="21320" y="7900"/>
                  <a:pt x="21600" y="9304"/>
                  <a:pt x="21600" y="10800"/>
                </a:cubicBezTo>
                <a:cubicBezTo>
                  <a:pt x="21600" y="12296"/>
                  <a:pt x="21320" y="13697"/>
                  <a:pt x="20761" y="15010"/>
                </a:cubicBezTo>
                <a:cubicBezTo>
                  <a:pt x="20204" y="16320"/>
                  <a:pt x="19433" y="17464"/>
                  <a:pt x="18450" y="18443"/>
                </a:cubicBezTo>
                <a:cubicBezTo>
                  <a:pt x="17466" y="19423"/>
                  <a:pt x="16322" y="20191"/>
                  <a:pt x="15014" y="20756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4"/>
                  <a:pt x="1410" y="16320"/>
                  <a:pt x="845" y="15010"/>
                </a:cubicBezTo>
                <a:cubicBezTo>
                  <a:pt x="283" y="13697"/>
                  <a:pt x="0" y="12296"/>
                  <a:pt x="0" y="10800"/>
                </a:cubicBezTo>
                <a:cubicBezTo>
                  <a:pt x="0" y="9304"/>
                  <a:pt x="283" y="7900"/>
                  <a:pt x="845" y="6590"/>
                </a:cubicBezTo>
                <a:cubicBezTo>
                  <a:pt x="1410" y="5280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4"/>
                </a:cubicBezTo>
                <a:cubicBezTo>
                  <a:pt x="7905" y="282"/>
                  <a:pt x="9310" y="0"/>
                  <a:pt x="10807" y="0"/>
                </a:cubicBezTo>
                <a:moveTo>
                  <a:pt x="12525" y="3961"/>
                </a:moveTo>
                <a:cubicBezTo>
                  <a:pt x="12525" y="3871"/>
                  <a:pt x="12488" y="3772"/>
                  <a:pt x="12418" y="3665"/>
                </a:cubicBezTo>
                <a:cubicBezTo>
                  <a:pt x="12344" y="3594"/>
                  <a:pt x="12240" y="3555"/>
                  <a:pt x="12104" y="3544"/>
                </a:cubicBezTo>
                <a:lnTo>
                  <a:pt x="9496" y="3544"/>
                </a:lnTo>
                <a:cubicBezTo>
                  <a:pt x="9369" y="3544"/>
                  <a:pt x="9270" y="3583"/>
                  <a:pt x="9197" y="3665"/>
                </a:cubicBezTo>
                <a:cubicBezTo>
                  <a:pt x="9126" y="3775"/>
                  <a:pt x="9089" y="3874"/>
                  <a:pt x="9089" y="3961"/>
                </a:cubicBezTo>
                <a:lnTo>
                  <a:pt x="9279" y="13948"/>
                </a:lnTo>
                <a:cubicBezTo>
                  <a:pt x="9315" y="14211"/>
                  <a:pt x="9454" y="14341"/>
                  <a:pt x="9697" y="14341"/>
                </a:cubicBezTo>
                <a:lnTo>
                  <a:pt x="11889" y="14341"/>
                </a:lnTo>
                <a:cubicBezTo>
                  <a:pt x="11997" y="14341"/>
                  <a:pt x="12093" y="14304"/>
                  <a:pt x="12172" y="14233"/>
                </a:cubicBezTo>
                <a:cubicBezTo>
                  <a:pt x="12254" y="14163"/>
                  <a:pt x="12296" y="14067"/>
                  <a:pt x="12296" y="13948"/>
                </a:cubicBezTo>
                <a:lnTo>
                  <a:pt x="12525" y="3961"/>
                </a:lnTo>
                <a:close/>
                <a:moveTo>
                  <a:pt x="12443" y="15640"/>
                </a:moveTo>
                <a:cubicBezTo>
                  <a:pt x="12443" y="15532"/>
                  <a:pt x="12401" y="15436"/>
                  <a:pt x="12316" y="15354"/>
                </a:cubicBezTo>
                <a:cubicBezTo>
                  <a:pt x="12228" y="15275"/>
                  <a:pt x="12132" y="15233"/>
                  <a:pt x="12025" y="15233"/>
                </a:cubicBezTo>
                <a:lnTo>
                  <a:pt x="9589" y="15233"/>
                </a:lnTo>
                <a:cubicBezTo>
                  <a:pt x="9482" y="15233"/>
                  <a:pt x="9389" y="15275"/>
                  <a:pt x="9312" y="15354"/>
                </a:cubicBezTo>
                <a:cubicBezTo>
                  <a:pt x="9236" y="15436"/>
                  <a:pt x="9197" y="15532"/>
                  <a:pt x="9197" y="15640"/>
                </a:cubicBezTo>
                <a:lnTo>
                  <a:pt x="9197" y="17992"/>
                </a:lnTo>
                <a:cubicBezTo>
                  <a:pt x="9197" y="18099"/>
                  <a:pt x="9233" y="18195"/>
                  <a:pt x="9307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5" y="18409"/>
                </a:lnTo>
                <a:cubicBezTo>
                  <a:pt x="12132" y="18409"/>
                  <a:pt x="12228" y="18370"/>
                  <a:pt x="12316" y="18288"/>
                </a:cubicBezTo>
                <a:cubicBezTo>
                  <a:pt x="12401" y="18206"/>
                  <a:pt x="12443" y="18107"/>
                  <a:pt x="12443" y="17992"/>
                </a:cubicBezTo>
                <a:lnTo>
                  <a:pt x="12443" y="15640"/>
                </a:lnTo>
                <a:close/>
                <a:moveTo>
                  <a:pt x="12443" y="1564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7" name="AutoShape 19"/>
          <p:cNvSpPr>
            <a:spLocks/>
          </p:cNvSpPr>
          <p:nvPr/>
        </p:nvSpPr>
        <p:spPr bwMode="auto">
          <a:xfrm>
            <a:off x="5417817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48" y="12501"/>
                </a:moveTo>
                <a:cubicBezTo>
                  <a:pt x="17869" y="12791"/>
                  <a:pt x="18219" y="13020"/>
                  <a:pt x="18601" y="13191"/>
                </a:cubicBezTo>
                <a:cubicBezTo>
                  <a:pt x="18985" y="13358"/>
                  <a:pt x="19387" y="13455"/>
                  <a:pt x="19810" y="13470"/>
                </a:cubicBezTo>
                <a:lnTo>
                  <a:pt x="19810" y="17282"/>
                </a:lnTo>
                <a:cubicBezTo>
                  <a:pt x="19810" y="17870"/>
                  <a:pt x="19712" y="18428"/>
                  <a:pt x="19516" y="18951"/>
                </a:cubicBezTo>
                <a:cubicBezTo>
                  <a:pt x="19320" y="19468"/>
                  <a:pt x="19059" y="19926"/>
                  <a:pt x="18730" y="20319"/>
                </a:cubicBezTo>
                <a:cubicBezTo>
                  <a:pt x="18402" y="20713"/>
                  <a:pt x="18023" y="21024"/>
                  <a:pt x="17594" y="21256"/>
                </a:cubicBezTo>
                <a:cubicBezTo>
                  <a:pt x="17163" y="21485"/>
                  <a:pt x="16698" y="21600"/>
                  <a:pt x="16199" y="21600"/>
                </a:cubicBezTo>
                <a:lnTo>
                  <a:pt x="3597" y="21600"/>
                </a:lnTo>
                <a:cubicBezTo>
                  <a:pt x="3107" y="21600"/>
                  <a:pt x="2639" y="21485"/>
                  <a:pt x="2199" y="21256"/>
                </a:cubicBezTo>
                <a:cubicBezTo>
                  <a:pt x="1758" y="21024"/>
                  <a:pt x="1376" y="20710"/>
                  <a:pt x="1055" y="20319"/>
                </a:cubicBezTo>
                <a:cubicBezTo>
                  <a:pt x="735" y="19926"/>
                  <a:pt x="480" y="19468"/>
                  <a:pt x="286" y="18951"/>
                </a:cubicBezTo>
                <a:cubicBezTo>
                  <a:pt x="95" y="18428"/>
                  <a:pt x="0" y="17870"/>
                  <a:pt x="0" y="17282"/>
                </a:cubicBezTo>
                <a:lnTo>
                  <a:pt x="0" y="4318"/>
                </a:lnTo>
                <a:cubicBezTo>
                  <a:pt x="0" y="3727"/>
                  <a:pt x="95" y="3169"/>
                  <a:pt x="286" y="2638"/>
                </a:cubicBezTo>
                <a:cubicBezTo>
                  <a:pt x="480" y="2106"/>
                  <a:pt x="735" y="1651"/>
                  <a:pt x="1055" y="1266"/>
                </a:cubicBezTo>
                <a:cubicBezTo>
                  <a:pt x="1376" y="881"/>
                  <a:pt x="1758" y="576"/>
                  <a:pt x="2199" y="347"/>
                </a:cubicBezTo>
                <a:cubicBezTo>
                  <a:pt x="2639" y="115"/>
                  <a:pt x="3107" y="0"/>
                  <a:pt x="3597" y="0"/>
                </a:cubicBezTo>
                <a:lnTo>
                  <a:pt x="10420" y="0"/>
                </a:lnTo>
                <a:cubicBezTo>
                  <a:pt x="10403" y="132"/>
                  <a:pt x="10389" y="261"/>
                  <a:pt x="10374" y="388"/>
                </a:cubicBezTo>
                <a:cubicBezTo>
                  <a:pt x="10357" y="514"/>
                  <a:pt x="10349" y="652"/>
                  <a:pt x="10349" y="802"/>
                </a:cubicBezTo>
                <a:lnTo>
                  <a:pt x="10349" y="2041"/>
                </a:lnTo>
                <a:cubicBezTo>
                  <a:pt x="10349" y="2256"/>
                  <a:pt x="10374" y="2479"/>
                  <a:pt x="10420" y="2714"/>
                </a:cubicBezTo>
                <a:lnTo>
                  <a:pt x="3597" y="2714"/>
                </a:lnTo>
                <a:cubicBezTo>
                  <a:pt x="3232" y="2714"/>
                  <a:pt x="2916" y="2873"/>
                  <a:pt x="2654" y="3184"/>
                </a:cubicBezTo>
                <a:cubicBezTo>
                  <a:pt x="2392" y="3501"/>
                  <a:pt x="2262" y="3877"/>
                  <a:pt x="2262" y="4318"/>
                </a:cubicBezTo>
                <a:lnTo>
                  <a:pt x="2262" y="17282"/>
                </a:lnTo>
                <a:cubicBezTo>
                  <a:pt x="2262" y="17723"/>
                  <a:pt x="2392" y="18102"/>
                  <a:pt x="2654" y="18413"/>
                </a:cubicBezTo>
                <a:cubicBezTo>
                  <a:pt x="2916" y="18727"/>
                  <a:pt x="3232" y="18886"/>
                  <a:pt x="3597" y="18886"/>
                </a:cubicBezTo>
                <a:lnTo>
                  <a:pt x="16199" y="18886"/>
                </a:lnTo>
                <a:cubicBezTo>
                  <a:pt x="16566" y="18886"/>
                  <a:pt x="16882" y="18727"/>
                  <a:pt x="17149" y="18413"/>
                </a:cubicBezTo>
                <a:cubicBezTo>
                  <a:pt x="17413" y="18102"/>
                  <a:pt x="17548" y="17723"/>
                  <a:pt x="17548" y="17282"/>
                </a:cubicBezTo>
                <a:lnTo>
                  <a:pt x="17548" y="12501"/>
                </a:lnTo>
                <a:close/>
                <a:moveTo>
                  <a:pt x="21600" y="2012"/>
                </a:moveTo>
                <a:lnTo>
                  <a:pt x="21600" y="8903"/>
                </a:lnTo>
                <a:cubicBezTo>
                  <a:pt x="21600" y="9138"/>
                  <a:pt x="21531" y="9331"/>
                  <a:pt x="21394" y="9493"/>
                </a:cubicBezTo>
                <a:cubicBezTo>
                  <a:pt x="21257" y="9652"/>
                  <a:pt x="21103" y="9722"/>
                  <a:pt x="20932" y="9701"/>
                </a:cubicBezTo>
                <a:lnTo>
                  <a:pt x="19923" y="9701"/>
                </a:lnTo>
                <a:cubicBezTo>
                  <a:pt x="19727" y="9701"/>
                  <a:pt x="19565" y="9625"/>
                  <a:pt x="19438" y="9472"/>
                </a:cubicBezTo>
                <a:cubicBezTo>
                  <a:pt x="19308" y="9317"/>
                  <a:pt x="19245" y="9126"/>
                  <a:pt x="19245" y="8903"/>
                </a:cubicBezTo>
                <a:lnTo>
                  <a:pt x="19245" y="5134"/>
                </a:lnTo>
                <a:lnTo>
                  <a:pt x="10195" y="15961"/>
                </a:lnTo>
                <a:cubicBezTo>
                  <a:pt x="10070" y="16110"/>
                  <a:pt x="9911" y="16184"/>
                  <a:pt x="9720" y="16184"/>
                </a:cubicBezTo>
                <a:cubicBezTo>
                  <a:pt x="9529" y="16184"/>
                  <a:pt x="9365" y="16113"/>
                  <a:pt x="9233" y="15961"/>
                </a:cubicBezTo>
                <a:lnTo>
                  <a:pt x="8307" y="14836"/>
                </a:lnTo>
                <a:cubicBezTo>
                  <a:pt x="8183" y="14683"/>
                  <a:pt x="8119" y="14492"/>
                  <a:pt x="8114" y="14260"/>
                </a:cubicBezTo>
                <a:cubicBezTo>
                  <a:pt x="8112" y="14025"/>
                  <a:pt x="8175" y="13831"/>
                  <a:pt x="8307" y="13684"/>
                </a:cubicBezTo>
                <a:lnTo>
                  <a:pt x="17332" y="2826"/>
                </a:lnTo>
                <a:lnTo>
                  <a:pt x="14181" y="2826"/>
                </a:lnTo>
                <a:cubicBezTo>
                  <a:pt x="13985" y="2826"/>
                  <a:pt x="13824" y="2749"/>
                  <a:pt x="13699" y="2594"/>
                </a:cubicBezTo>
                <a:cubicBezTo>
                  <a:pt x="13574" y="2441"/>
                  <a:pt x="13513" y="2247"/>
                  <a:pt x="13513" y="2012"/>
                </a:cubicBezTo>
                <a:lnTo>
                  <a:pt x="13513" y="802"/>
                </a:lnTo>
                <a:cubicBezTo>
                  <a:pt x="13496" y="587"/>
                  <a:pt x="13557" y="399"/>
                  <a:pt x="13694" y="238"/>
                </a:cubicBezTo>
                <a:cubicBezTo>
                  <a:pt x="13831" y="82"/>
                  <a:pt x="13993" y="0"/>
                  <a:pt x="14181" y="0"/>
                </a:cubicBezTo>
                <a:lnTo>
                  <a:pt x="20932" y="0"/>
                </a:lnTo>
                <a:cubicBezTo>
                  <a:pt x="21110" y="0"/>
                  <a:pt x="21267" y="82"/>
                  <a:pt x="21399" y="247"/>
                </a:cubicBezTo>
                <a:cubicBezTo>
                  <a:pt x="21534" y="411"/>
                  <a:pt x="21600" y="599"/>
                  <a:pt x="21600" y="802"/>
                </a:cubicBezTo>
                <a:lnTo>
                  <a:pt x="21600" y="2012"/>
                </a:lnTo>
                <a:close/>
                <a:moveTo>
                  <a:pt x="21600" y="20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8" name="AutoShape 20"/>
          <p:cNvSpPr>
            <a:spLocks/>
          </p:cNvSpPr>
          <p:nvPr/>
        </p:nvSpPr>
        <p:spPr bwMode="auto">
          <a:xfrm>
            <a:off x="6341742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8" h="21580">
                <a:moveTo>
                  <a:pt x="7581" y="21301"/>
                </a:moveTo>
                <a:cubicBezTo>
                  <a:pt x="7532" y="21433"/>
                  <a:pt x="7446" y="21518"/>
                  <a:pt x="7322" y="21557"/>
                </a:cubicBezTo>
                <a:cubicBezTo>
                  <a:pt x="7290" y="21571"/>
                  <a:pt x="7248" y="21580"/>
                  <a:pt x="7192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1" y="20459"/>
                </a:lnTo>
                <a:cubicBezTo>
                  <a:pt x="5290" y="20383"/>
                  <a:pt x="5220" y="20274"/>
                  <a:pt x="5185" y="20128"/>
                </a:cubicBezTo>
                <a:cubicBezTo>
                  <a:pt x="5149" y="19984"/>
                  <a:pt x="5163" y="19846"/>
                  <a:pt x="5224" y="19714"/>
                </a:cubicBezTo>
                <a:lnTo>
                  <a:pt x="5998" y="18100"/>
                </a:lnTo>
                <a:cubicBezTo>
                  <a:pt x="4867" y="17464"/>
                  <a:pt x="3815" y="16627"/>
                  <a:pt x="2846" y="15592"/>
                </a:cubicBezTo>
                <a:cubicBezTo>
                  <a:pt x="1877" y="14559"/>
                  <a:pt x="1028" y="13344"/>
                  <a:pt x="294" y="11945"/>
                </a:cubicBezTo>
                <a:cubicBezTo>
                  <a:pt x="98" y="11601"/>
                  <a:pt x="0" y="11220"/>
                  <a:pt x="0" y="10812"/>
                </a:cubicBezTo>
                <a:cubicBezTo>
                  <a:pt x="0" y="10399"/>
                  <a:pt x="98" y="10008"/>
                  <a:pt x="294" y="9645"/>
                </a:cubicBezTo>
                <a:cubicBezTo>
                  <a:pt x="903" y="8474"/>
                  <a:pt x="1598" y="7421"/>
                  <a:pt x="2379" y="6490"/>
                </a:cubicBezTo>
                <a:cubicBezTo>
                  <a:pt x="3159" y="5557"/>
                  <a:pt x="4003" y="4771"/>
                  <a:pt x="4909" y="4129"/>
                </a:cubicBezTo>
                <a:cubicBezTo>
                  <a:pt x="5814" y="3489"/>
                  <a:pt x="6761" y="3002"/>
                  <a:pt x="7750" y="2670"/>
                </a:cubicBezTo>
                <a:cubicBezTo>
                  <a:pt x="8738" y="2339"/>
                  <a:pt x="9754" y="2172"/>
                  <a:pt x="10801" y="2172"/>
                </a:cubicBezTo>
                <a:cubicBezTo>
                  <a:pt x="11215" y="2172"/>
                  <a:pt x="11626" y="2204"/>
                  <a:pt x="12032" y="2268"/>
                </a:cubicBezTo>
                <a:cubicBezTo>
                  <a:pt x="12436" y="2336"/>
                  <a:pt x="12840" y="2415"/>
                  <a:pt x="13238" y="2506"/>
                </a:cubicBezTo>
                <a:lnTo>
                  <a:pt x="14281" y="291"/>
                </a:lnTo>
                <a:cubicBezTo>
                  <a:pt x="14342" y="159"/>
                  <a:pt x="14438" y="74"/>
                  <a:pt x="14562" y="39"/>
                </a:cubicBezTo>
                <a:cubicBezTo>
                  <a:pt x="14655" y="-20"/>
                  <a:pt x="14768" y="-11"/>
                  <a:pt x="14902" y="62"/>
                </a:cubicBezTo>
                <a:lnTo>
                  <a:pt x="16459" y="1133"/>
                </a:lnTo>
                <a:cubicBezTo>
                  <a:pt x="16569" y="1206"/>
                  <a:pt x="16645" y="1315"/>
                  <a:pt x="16689" y="1462"/>
                </a:cubicBezTo>
                <a:cubicBezTo>
                  <a:pt x="16730" y="1608"/>
                  <a:pt x="16716" y="1746"/>
                  <a:pt x="16647" y="1878"/>
                </a:cubicBezTo>
                <a:lnTo>
                  <a:pt x="7581" y="21301"/>
                </a:lnTo>
                <a:close/>
                <a:moveTo>
                  <a:pt x="7532" y="14770"/>
                </a:moveTo>
                <a:cubicBezTo>
                  <a:pt x="6861" y="14181"/>
                  <a:pt x="6323" y="13432"/>
                  <a:pt x="5917" y="12529"/>
                </a:cubicBezTo>
                <a:cubicBezTo>
                  <a:pt x="5511" y="11628"/>
                  <a:pt x="5308" y="10627"/>
                  <a:pt x="5308" y="9530"/>
                </a:cubicBezTo>
                <a:cubicBezTo>
                  <a:pt x="5308" y="8800"/>
                  <a:pt x="5405" y="8107"/>
                  <a:pt x="5606" y="7444"/>
                </a:cubicBezTo>
                <a:cubicBezTo>
                  <a:pt x="5804" y="6784"/>
                  <a:pt x="6071" y="6174"/>
                  <a:pt x="6409" y="5613"/>
                </a:cubicBezTo>
                <a:cubicBezTo>
                  <a:pt x="5494" y="6182"/>
                  <a:pt x="4644" y="6901"/>
                  <a:pt x="3861" y="7767"/>
                </a:cubicBezTo>
                <a:cubicBezTo>
                  <a:pt x="3076" y="8632"/>
                  <a:pt x="2391" y="9645"/>
                  <a:pt x="1803" y="10798"/>
                </a:cubicBezTo>
                <a:cubicBezTo>
                  <a:pt x="2445" y="12024"/>
                  <a:pt x="3193" y="13098"/>
                  <a:pt x="4047" y="14019"/>
                </a:cubicBezTo>
                <a:cubicBezTo>
                  <a:pt x="4904" y="14943"/>
                  <a:pt x="5844" y="15680"/>
                  <a:pt x="6866" y="16231"/>
                </a:cubicBezTo>
                <a:lnTo>
                  <a:pt x="7532" y="14770"/>
                </a:lnTo>
                <a:close/>
                <a:moveTo>
                  <a:pt x="7192" y="9530"/>
                </a:moveTo>
                <a:cubicBezTo>
                  <a:pt x="7192" y="9747"/>
                  <a:pt x="7258" y="9935"/>
                  <a:pt x="7385" y="10093"/>
                </a:cubicBezTo>
                <a:cubicBezTo>
                  <a:pt x="7515" y="10252"/>
                  <a:pt x="7679" y="10331"/>
                  <a:pt x="7872" y="10331"/>
                </a:cubicBezTo>
                <a:cubicBezTo>
                  <a:pt x="8068" y="10331"/>
                  <a:pt x="8227" y="10249"/>
                  <a:pt x="8352" y="10085"/>
                </a:cubicBezTo>
                <a:cubicBezTo>
                  <a:pt x="8479" y="9923"/>
                  <a:pt x="8540" y="9736"/>
                  <a:pt x="8540" y="9530"/>
                </a:cubicBezTo>
                <a:cubicBezTo>
                  <a:pt x="8540" y="8800"/>
                  <a:pt x="8751" y="8186"/>
                  <a:pt x="9167" y="7691"/>
                </a:cubicBezTo>
                <a:cubicBezTo>
                  <a:pt x="9585" y="7195"/>
                  <a:pt x="10094" y="6945"/>
                  <a:pt x="10696" y="6945"/>
                </a:cubicBezTo>
                <a:cubicBezTo>
                  <a:pt x="10892" y="6945"/>
                  <a:pt x="11053" y="6866"/>
                  <a:pt x="11183" y="6702"/>
                </a:cubicBezTo>
                <a:cubicBezTo>
                  <a:pt x="11310" y="6535"/>
                  <a:pt x="11376" y="6347"/>
                  <a:pt x="11376" y="6133"/>
                </a:cubicBezTo>
                <a:cubicBezTo>
                  <a:pt x="11376" y="5898"/>
                  <a:pt x="11310" y="5704"/>
                  <a:pt x="11183" y="5558"/>
                </a:cubicBezTo>
                <a:cubicBezTo>
                  <a:pt x="11053" y="5408"/>
                  <a:pt x="10892" y="5332"/>
                  <a:pt x="10696" y="5332"/>
                </a:cubicBezTo>
                <a:cubicBezTo>
                  <a:pt x="10219" y="5332"/>
                  <a:pt x="9764" y="5440"/>
                  <a:pt x="9331" y="5663"/>
                </a:cubicBezTo>
                <a:cubicBezTo>
                  <a:pt x="8897" y="5883"/>
                  <a:pt x="8525" y="6180"/>
                  <a:pt x="8217" y="6552"/>
                </a:cubicBezTo>
                <a:cubicBezTo>
                  <a:pt x="7909" y="6928"/>
                  <a:pt x="7662" y="7377"/>
                  <a:pt x="7476" y="7893"/>
                </a:cubicBezTo>
                <a:cubicBezTo>
                  <a:pt x="7287" y="8415"/>
                  <a:pt x="7192" y="8961"/>
                  <a:pt x="7192" y="9530"/>
                </a:cubicBezTo>
                <a:moveTo>
                  <a:pt x="21333" y="9645"/>
                </a:moveTo>
                <a:cubicBezTo>
                  <a:pt x="21512" y="10008"/>
                  <a:pt x="21600" y="10399"/>
                  <a:pt x="21598" y="10812"/>
                </a:cubicBezTo>
                <a:cubicBezTo>
                  <a:pt x="21593" y="11220"/>
                  <a:pt x="21505" y="11602"/>
                  <a:pt x="21333" y="11945"/>
                </a:cubicBezTo>
                <a:cubicBezTo>
                  <a:pt x="20083" y="14327"/>
                  <a:pt x="18551" y="16164"/>
                  <a:pt x="16735" y="17452"/>
                </a:cubicBezTo>
                <a:cubicBezTo>
                  <a:pt x="14920" y="18746"/>
                  <a:pt x="12964" y="19400"/>
                  <a:pt x="10872" y="19418"/>
                </a:cubicBezTo>
                <a:lnTo>
                  <a:pt x="11902" y="17185"/>
                </a:lnTo>
                <a:cubicBezTo>
                  <a:pt x="13535" y="16950"/>
                  <a:pt x="15025" y="16272"/>
                  <a:pt x="16378" y="15149"/>
                </a:cubicBezTo>
                <a:cubicBezTo>
                  <a:pt x="17729" y="14025"/>
                  <a:pt x="18869" y="12576"/>
                  <a:pt x="19799" y="10798"/>
                </a:cubicBezTo>
                <a:cubicBezTo>
                  <a:pt x="18947" y="9204"/>
                  <a:pt x="17920" y="7878"/>
                  <a:pt x="16716" y="6819"/>
                </a:cubicBezTo>
                <a:lnTo>
                  <a:pt x="17606" y="4897"/>
                </a:lnTo>
                <a:cubicBezTo>
                  <a:pt x="18326" y="5513"/>
                  <a:pt x="18999" y="6215"/>
                  <a:pt x="19623" y="7004"/>
                </a:cubicBezTo>
                <a:cubicBezTo>
                  <a:pt x="20247" y="7790"/>
                  <a:pt x="20817" y="8670"/>
                  <a:pt x="21333" y="9645"/>
                </a:cubicBezTo>
                <a:moveTo>
                  <a:pt x="16097" y="9530"/>
                </a:moveTo>
                <a:cubicBezTo>
                  <a:pt x="16097" y="10223"/>
                  <a:pt x="16011" y="10883"/>
                  <a:pt x="15845" y="11505"/>
                </a:cubicBezTo>
                <a:cubicBezTo>
                  <a:pt x="15676" y="12130"/>
                  <a:pt x="15441" y="12696"/>
                  <a:pt x="15135" y="13212"/>
                </a:cubicBezTo>
                <a:cubicBezTo>
                  <a:pt x="14831" y="13729"/>
                  <a:pt x="14467" y="14186"/>
                  <a:pt x="14046" y="14588"/>
                </a:cubicBezTo>
                <a:cubicBezTo>
                  <a:pt x="13625" y="14990"/>
                  <a:pt x="13163" y="15310"/>
                  <a:pt x="12663" y="15545"/>
                </a:cubicBezTo>
                <a:lnTo>
                  <a:pt x="16001" y="8377"/>
                </a:lnTo>
                <a:cubicBezTo>
                  <a:pt x="16033" y="8568"/>
                  <a:pt x="16057" y="8750"/>
                  <a:pt x="16072" y="8935"/>
                </a:cubicBezTo>
                <a:cubicBezTo>
                  <a:pt x="16089" y="9116"/>
                  <a:pt x="16097" y="9316"/>
                  <a:pt x="16097" y="953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9" name="AutoShape 21"/>
          <p:cNvSpPr>
            <a:spLocks/>
          </p:cNvSpPr>
          <p:nvPr/>
        </p:nvSpPr>
        <p:spPr bwMode="auto">
          <a:xfrm>
            <a:off x="7229155" y="29042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8" h="21600">
                <a:moveTo>
                  <a:pt x="21333" y="9360"/>
                </a:moveTo>
                <a:cubicBezTo>
                  <a:pt x="21512" y="9815"/>
                  <a:pt x="21600" y="10304"/>
                  <a:pt x="21598" y="10815"/>
                </a:cubicBezTo>
                <a:cubicBezTo>
                  <a:pt x="21593" y="11337"/>
                  <a:pt x="21505" y="11811"/>
                  <a:pt x="21333" y="12241"/>
                </a:cubicBezTo>
                <a:cubicBezTo>
                  <a:pt x="20707" y="13729"/>
                  <a:pt x="20002" y="15055"/>
                  <a:pt x="19217" y="16224"/>
                </a:cubicBezTo>
                <a:cubicBezTo>
                  <a:pt x="18434" y="17389"/>
                  <a:pt x="17594" y="18370"/>
                  <a:pt x="16701" y="19164"/>
                </a:cubicBezTo>
                <a:cubicBezTo>
                  <a:pt x="15805" y="19954"/>
                  <a:pt x="14863" y="20560"/>
                  <a:pt x="13870" y="20975"/>
                </a:cubicBezTo>
                <a:cubicBezTo>
                  <a:pt x="12879" y="21391"/>
                  <a:pt x="11856" y="21600"/>
                  <a:pt x="10801" y="21600"/>
                </a:cubicBezTo>
                <a:cubicBezTo>
                  <a:pt x="9764" y="21600"/>
                  <a:pt x="8748" y="21391"/>
                  <a:pt x="7755" y="20975"/>
                </a:cubicBezTo>
                <a:cubicBezTo>
                  <a:pt x="6764" y="20560"/>
                  <a:pt x="5814" y="19950"/>
                  <a:pt x="4909" y="19145"/>
                </a:cubicBezTo>
                <a:cubicBezTo>
                  <a:pt x="4003" y="18341"/>
                  <a:pt x="3157" y="17356"/>
                  <a:pt x="2374" y="16191"/>
                </a:cubicBezTo>
                <a:cubicBezTo>
                  <a:pt x="1588" y="15022"/>
                  <a:pt x="896" y="13707"/>
                  <a:pt x="294" y="12241"/>
                </a:cubicBezTo>
                <a:cubicBezTo>
                  <a:pt x="98" y="11807"/>
                  <a:pt x="0" y="11333"/>
                  <a:pt x="0" y="10815"/>
                </a:cubicBezTo>
                <a:cubicBezTo>
                  <a:pt x="0" y="10300"/>
                  <a:pt x="98" y="9815"/>
                  <a:pt x="294" y="9360"/>
                </a:cubicBezTo>
                <a:cubicBezTo>
                  <a:pt x="903" y="7890"/>
                  <a:pt x="1598" y="6578"/>
                  <a:pt x="2379" y="5417"/>
                </a:cubicBezTo>
                <a:cubicBezTo>
                  <a:pt x="3159" y="4255"/>
                  <a:pt x="4003" y="3271"/>
                  <a:pt x="4909" y="2462"/>
                </a:cubicBezTo>
                <a:cubicBezTo>
                  <a:pt x="5814" y="1654"/>
                  <a:pt x="6761" y="1040"/>
                  <a:pt x="7750" y="625"/>
                </a:cubicBezTo>
                <a:cubicBezTo>
                  <a:pt x="8738" y="206"/>
                  <a:pt x="9754" y="0"/>
                  <a:pt x="10801" y="0"/>
                </a:cubicBezTo>
                <a:cubicBezTo>
                  <a:pt x="11856" y="0"/>
                  <a:pt x="12879" y="206"/>
                  <a:pt x="13870" y="625"/>
                </a:cubicBezTo>
                <a:cubicBezTo>
                  <a:pt x="14863" y="1040"/>
                  <a:pt x="15805" y="1646"/>
                  <a:pt x="16701" y="2444"/>
                </a:cubicBezTo>
                <a:cubicBezTo>
                  <a:pt x="17594" y="3245"/>
                  <a:pt x="18434" y="4222"/>
                  <a:pt x="19217" y="5383"/>
                </a:cubicBezTo>
                <a:cubicBezTo>
                  <a:pt x="20002" y="6545"/>
                  <a:pt x="20707" y="7864"/>
                  <a:pt x="21333" y="9360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6"/>
                </a:cubicBezTo>
                <a:cubicBezTo>
                  <a:pt x="14332" y="17940"/>
                  <a:pt x="15142" y="17400"/>
                  <a:pt x="15908" y="16709"/>
                </a:cubicBezTo>
                <a:cubicBezTo>
                  <a:pt x="16674" y="16014"/>
                  <a:pt x="17384" y="15166"/>
                  <a:pt x="18040" y="14155"/>
                </a:cubicBezTo>
                <a:cubicBezTo>
                  <a:pt x="18698" y="13148"/>
                  <a:pt x="19283" y="12027"/>
                  <a:pt x="19799" y="10796"/>
                </a:cubicBezTo>
                <a:cubicBezTo>
                  <a:pt x="19173" y="9282"/>
                  <a:pt x="18441" y="7956"/>
                  <a:pt x="17602" y="6813"/>
                </a:cubicBezTo>
                <a:cubicBezTo>
                  <a:pt x="16762" y="5670"/>
                  <a:pt x="15840" y="4751"/>
                  <a:pt x="14831" y="4061"/>
                </a:cubicBezTo>
                <a:cubicBezTo>
                  <a:pt x="15230" y="4751"/>
                  <a:pt x="15539" y="5534"/>
                  <a:pt x="15761" y="6401"/>
                </a:cubicBezTo>
                <a:cubicBezTo>
                  <a:pt x="15984" y="7265"/>
                  <a:pt x="16097" y="8206"/>
                  <a:pt x="16097" y="9216"/>
                </a:cubicBezTo>
                <a:cubicBezTo>
                  <a:pt x="16097" y="10341"/>
                  <a:pt x="15957" y="11388"/>
                  <a:pt x="15681" y="12362"/>
                </a:cubicBezTo>
                <a:cubicBezTo>
                  <a:pt x="15404" y="13339"/>
                  <a:pt x="15017" y="14195"/>
                  <a:pt x="14521" y="14941"/>
                </a:cubicBezTo>
                <a:cubicBezTo>
                  <a:pt x="14024" y="15684"/>
                  <a:pt x="13449" y="16272"/>
                  <a:pt x="12793" y="16691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5" y="17326"/>
                  <a:pt x="9247" y="17113"/>
                  <a:pt x="8599" y="16691"/>
                </a:cubicBezTo>
                <a:cubicBezTo>
                  <a:pt x="7950" y="16272"/>
                  <a:pt x="7380" y="15684"/>
                  <a:pt x="6884" y="14941"/>
                </a:cubicBezTo>
                <a:cubicBezTo>
                  <a:pt x="6387" y="14195"/>
                  <a:pt x="6000" y="13339"/>
                  <a:pt x="5724" y="12362"/>
                </a:cubicBezTo>
                <a:cubicBezTo>
                  <a:pt x="5445" y="11388"/>
                  <a:pt x="5308" y="10341"/>
                  <a:pt x="5308" y="9216"/>
                </a:cubicBezTo>
                <a:cubicBezTo>
                  <a:pt x="5308" y="8301"/>
                  <a:pt x="5406" y="7427"/>
                  <a:pt x="5606" y="6603"/>
                </a:cubicBezTo>
                <a:cubicBezTo>
                  <a:pt x="5804" y="5777"/>
                  <a:pt x="6071" y="5023"/>
                  <a:pt x="6409" y="4340"/>
                </a:cubicBezTo>
                <a:cubicBezTo>
                  <a:pt x="5496" y="5034"/>
                  <a:pt x="4645" y="5927"/>
                  <a:pt x="3861" y="7026"/>
                </a:cubicBezTo>
                <a:cubicBezTo>
                  <a:pt x="3076" y="8121"/>
                  <a:pt x="2391" y="9382"/>
                  <a:pt x="1804" y="10796"/>
                </a:cubicBezTo>
                <a:cubicBezTo>
                  <a:pt x="2320" y="12016"/>
                  <a:pt x="2902" y="13133"/>
                  <a:pt x="3556" y="14148"/>
                </a:cubicBezTo>
                <a:cubicBezTo>
                  <a:pt x="4209" y="15166"/>
                  <a:pt x="4919" y="16014"/>
                  <a:pt x="5689" y="16709"/>
                </a:cubicBezTo>
                <a:cubicBezTo>
                  <a:pt x="6458" y="17400"/>
                  <a:pt x="7270" y="17940"/>
                  <a:pt x="8124" y="18326"/>
                </a:cubicBezTo>
                <a:cubicBezTo>
                  <a:pt x="8981" y="18719"/>
                  <a:pt x="9871" y="18906"/>
                  <a:pt x="10801" y="18906"/>
                </a:cubicBezTo>
                <a:moveTo>
                  <a:pt x="10696" y="3954"/>
                </a:moveTo>
                <a:cubicBezTo>
                  <a:pt x="10219" y="3954"/>
                  <a:pt x="9764" y="4090"/>
                  <a:pt x="9331" y="4366"/>
                </a:cubicBezTo>
                <a:cubicBezTo>
                  <a:pt x="8897" y="4645"/>
                  <a:pt x="8525" y="5016"/>
                  <a:pt x="8217" y="5486"/>
                </a:cubicBezTo>
                <a:cubicBezTo>
                  <a:pt x="7909" y="5953"/>
                  <a:pt x="7662" y="6512"/>
                  <a:pt x="7476" y="7166"/>
                </a:cubicBezTo>
                <a:cubicBezTo>
                  <a:pt x="7287" y="7816"/>
                  <a:pt x="7192" y="8496"/>
                  <a:pt x="7192" y="9216"/>
                </a:cubicBezTo>
                <a:cubicBezTo>
                  <a:pt x="7192" y="9484"/>
                  <a:pt x="7258" y="9716"/>
                  <a:pt x="7385" y="9918"/>
                </a:cubicBezTo>
                <a:cubicBezTo>
                  <a:pt x="7515" y="10120"/>
                  <a:pt x="7679" y="10216"/>
                  <a:pt x="7872" y="10216"/>
                </a:cubicBezTo>
                <a:cubicBezTo>
                  <a:pt x="8068" y="10216"/>
                  <a:pt x="8227" y="10117"/>
                  <a:pt x="8352" y="9911"/>
                </a:cubicBezTo>
                <a:cubicBezTo>
                  <a:pt x="8479" y="9701"/>
                  <a:pt x="8540" y="9473"/>
                  <a:pt x="8540" y="9216"/>
                </a:cubicBezTo>
                <a:cubicBezTo>
                  <a:pt x="8540" y="8301"/>
                  <a:pt x="8751" y="7533"/>
                  <a:pt x="9167" y="6912"/>
                </a:cubicBezTo>
                <a:cubicBezTo>
                  <a:pt x="9585" y="6287"/>
                  <a:pt x="10094" y="5979"/>
                  <a:pt x="10696" y="5979"/>
                </a:cubicBezTo>
                <a:cubicBezTo>
                  <a:pt x="10892" y="5979"/>
                  <a:pt x="11053" y="5872"/>
                  <a:pt x="11183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3" y="4233"/>
                </a:cubicBezTo>
                <a:cubicBezTo>
                  <a:pt x="11053" y="4046"/>
                  <a:pt x="10892" y="3954"/>
                  <a:pt x="10696" y="395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" name="AutoShape 22"/>
          <p:cNvSpPr>
            <a:spLocks/>
          </p:cNvSpPr>
          <p:nvPr/>
        </p:nvSpPr>
        <p:spPr bwMode="auto">
          <a:xfrm>
            <a:off x="8149905" y="29042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9" y="0"/>
                </a:moveTo>
                <a:cubicBezTo>
                  <a:pt x="20812" y="11"/>
                  <a:pt x="20922" y="53"/>
                  <a:pt x="21049" y="117"/>
                </a:cubicBezTo>
                <a:cubicBezTo>
                  <a:pt x="21416" y="342"/>
                  <a:pt x="21600" y="731"/>
                  <a:pt x="21600" y="1282"/>
                </a:cubicBezTo>
                <a:lnTo>
                  <a:pt x="21600" y="20332"/>
                </a:lnTo>
                <a:cubicBezTo>
                  <a:pt x="21600" y="20883"/>
                  <a:pt x="21416" y="21272"/>
                  <a:pt x="21049" y="21498"/>
                </a:cubicBezTo>
                <a:cubicBezTo>
                  <a:pt x="20922" y="21565"/>
                  <a:pt x="20812" y="21600"/>
                  <a:pt x="20709" y="21600"/>
                </a:cubicBezTo>
                <a:cubicBezTo>
                  <a:pt x="20452" y="21600"/>
                  <a:pt x="20236" y="21476"/>
                  <a:pt x="20065" y="21229"/>
                </a:cubicBezTo>
                <a:lnTo>
                  <a:pt x="14402" y="13268"/>
                </a:lnTo>
                <a:lnTo>
                  <a:pt x="14402" y="17275"/>
                </a:lnTo>
                <a:cubicBezTo>
                  <a:pt x="14402" y="17801"/>
                  <a:pt x="14331" y="18306"/>
                  <a:pt x="14187" y="18776"/>
                </a:cubicBezTo>
                <a:cubicBezTo>
                  <a:pt x="14043" y="19249"/>
                  <a:pt x="13849" y="19665"/>
                  <a:pt x="13607" y="20029"/>
                </a:cubicBezTo>
                <a:cubicBezTo>
                  <a:pt x="13364" y="20385"/>
                  <a:pt x="13080" y="20671"/>
                  <a:pt x="12757" y="20880"/>
                </a:cubicBezTo>
                <a:cubicBezTo>
                  <a:pt x="12432" y="21092"/>
                  <a:pt x="12084" y="21194"/>
                  <a:pt x="11707" y="21194"/>
                </a:cubicBezTo>
                <a:lnTo>
                  <a:pt x="2705" y="21194"/>
                </a:lnTo>
                <a:cubicBezTo>
                  <a:pt x="2340" y="21194"/>
                  <a:pt x="1990" y="21092"/>
                  <a:pt x="1665" y="20880"/>
                </a:cubicBezTo>
                <a:cubicBezTo>
                  <a:pt x="1334" y="20671"/>
                  <a:pt x="1048" y="20385"/>
                  <a:pt x="803" y="20029"/>
                </a:cubicBezTo>
                <a:cubicBezTo>
                  <a:pt x="556" y="19665"/>
                  <a:pt x="360" y="19252"/>
                  <a:pt x="215" y="18786"/>
                </a:cubicBezTo>
                <a:cubicBezTo>
                  <a:pt x="71" y="18317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1" y="3262"/>
                  <a:pt x="215" y="2789"/>
                </a:cubicBezTo>
                <a:cubicBezTo>
                  <a:pt x="360" y="2313"/>
                  <a:pt x="556" y="1907"/>
                  <a:pt x="803" y="1561"/>
                </a:cubicBezTo>
                <a:cubicBezTo>
                  <a:pt x="1048" y="1222"/>
                  <a:pt x="1334" y="946"/>
                  <a:pt x="1665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2" y="526"/>
                  <a:pt x="12752" y="734"/>
                </a:cubicBezTo>
                <a:cubicBezTo>
                  <a:pt x="13078" y="946"/>
                  <a:pt x="13364" y="1222"/>
                  <a:pt x="13607" y="1561"/>
                </a:cubicBezTo>
                <a:cubicBezTo>
                  <a:pt x="13849" y="1907"/>
                  <a:pt x="14043" y="2313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4" y="127"/>
                  <a:pt x="20457" y="0"/>
                  <a:pt x="20709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1" name="AutoShape 23"/>
          <p:cNvSpPr>
            <a:spLocks/>
          </p:cNvSpPr>
          <p:nvPr/>
        </p:nvSpPr>
        <p:spPr bwMode="auto">
          <a:xfrm>
            <a:off x="9099230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2" name="AutoShape 24"/>
          <p:cNvSpPr>
            <a:spLocks/>
          </p:cNvSpPr>
          <p:nvPr/>
        </p:nvSpPr>
        <p:spPr bwMode="auto">
          <a:xfrm>
            <a:off x="10056492" y="290738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2" y="104"/>
                  <a:pt x="21289" y="308"/>
                </a:cubicBezTo>
                <a:cubicBezTo>
                  <a:pt x="21493" y="518"/>
                  <a:pt x="21600" y="775"/>
                  <a:pt x="21600" y="1077"/>
                </a:cubicBezTo>
                <a:cubicBezTo>
                  <a:pt x="21600" y="1379"/>
                  <a:pt x="21493" y="1630"/>
                  <a:pt x="21280" y="1834"/>
                </a:cubicBezTo>
                <a:lnTo>
                  <a:pt x="13495" y="9622"/>
                </a:lnTo>
                <a:lnTo>
                  <a:pt x="13495" y="20523"/>
                </a:lnTo>
                <a:cubicBezTo>
                  <a:pt x="13495" y="20825"/>
                  <a:pt x="13388" y="21082"/>
                  <a:pt x="13184" y="21289"/>
                </a:cubicBezTo>
                <a:cubicBezTo>
                  <a:pt x="12977" y="21496"/>
                  <a:pt x="12723" y="21600"/>
                  <a:pt x="12418" y="21600"/>
                </a:cubicBezTo>
                <a:cubicBezTo>
                  <a:pt x="12116" y="21600"/>
                  <a:pt x="11862" y="21493"/>
                  <a:pt x="11661" y="21283"/>
                </a:cubicBezTo>
                <a:lnTo>
                  <a:pt x="8407" y="18044"/>
                </a:lnTo>
                <a:cubicBezTo>
                  <a:pt x="8197" y="17831"/>
                  <a:pt x="8096" y="17575"/>
                  <a:pt x="8105" y="17272"/>
                </a:cubicBezTo>
                <a:lnTo>
                  <a:pt x="8105" y="9622"/>
                </a:lnTo>
                <a:lnTo>
                  <a:pt x="317" y="1834"/>
                </a:lnTo>
                <a:cubicBezTo>
                  <a:pt x="107" y="1621"/>
                  <a:pt x="0" y="1371"/>
                  <a:pt x="0" y="1077"/>
                </a:cubicBezTo>
                <a:cubicBezTo>
                  <a:pt x="0" y="775"/>
                  <a:pt x="104" y="518"/>
                  <a:pt x="308" y="308"/>
                </a:cubicBezTo>
                <a:cubicBezTo>
                  <a:pt x="515" y="104"/>
                  <a:pt x="772" y="0"/>
                  <a:pt x="1074" y="0"/>
                </a:cubicBezTo>
                <a:lnTo>
                  <a:pt x="20523" y="0"/>
                </a:lnTo>
                <a:close/>
                <a:moveTo>
                  <a:pt x="20523" y="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3" name="AutoShape 36"/>
          <p:cNvSpPr>
            <a:spLocks/>
          </p:cNvSpPr>
          <p:nvPr/>
        </p:nvSpPr>
        <p:spPr bwMode="auto">
          <a:xfrm>
            <a:off x="1755455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5" h="21600">
                <a:moveTo>
                  <a:pt x="8043" y="21600"/>
                </a:moveTo>
                <a:cubicBezTo>
                  <a:pt x="7769" y="21600"/>
                  <a:pt x="7478" y="21508"/>
                  <a:pt x="7164" y="21320"/>
                </a:cubicBezTo>
                <a:cubicBezTo>
                  <a:pt x="6851" y="21133"/>
                  <a:pt x="6608" y="20916"/>
                  <a:pt x="6437" y="20665"/>
                </a:cubicBezTo>
                <a:lnTo>
                  <a:pt x="267" y="11698"/>
                </a:lnTo>
                <a:cubicBezTo>
                  <a:pt x="88" y="11439"/>
                  <a:pt x="0" y="11121"/>
                  <a:pt x="0" y="10742"/>
                </a:cubicBezTo>
                <a:cubicBezTo>
                  <a:pt x="0" y="10363"/>
                  <a:pt x="88" y="10047"/>
                  <a:pt x="267" y="9799"/>
                </a:cubicBezTo>
                <a:lnTo>
                  <a:pt x="2307" y="6832"/>
                </a:lnTo>
                <a:cubicBezTo>
                  <a:pt x="2488" y="6573"/>
                  <a:pt x="2709" y="6446"/>
                  <a:pt x="2971" y="6453"/>
                </a:cubicBezTo>
                <a:cubicBezTo>
                  <a:pt x="3233" y="6460"/>
                  <a:pt x="3449" y="6584"/>
                  <a:pt x="3622" y="6832"/>
                </a:cubicBezTo>
                <a:lnTo>
                  <a:pt x="7904" y="13022"/>
                </a:lnTo>
                <a:cubicBezTo>
                  <a:pt x="8083" y="13281"/>
                  <a:pt x="8303" y="13408"/>
                  <a:pt x="8568" y="13408"/>
                </a:cubicBezTo>
                <a:cubicBezTo>
                  <a:pt x="8827" y="13408"/>
                  <a:pt x="9045" y="13281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5" y="0"/>
                  <a:pt x="18629" y="0"/>
                </a:cubicBezTo>
                <a:cubicBezTo>
                  <a:pt x="18889" y="0"/>
                  <a:pt x="19109" y="127"/>
                  <a:pt x="19293" y="393"/>
                </a:cubicBezTo>
                <a:lnTo>
                  <a:pt x="21333" y="3340"/>
                </a:lnTo>
                <a:cubicBezTo>
                  <a:pt x="21512" y="3602"/>
                  <a:pt x="21600" y="3920"/>
                  <a:pt x="21595" y="4299"/>
                </a:cubicBezTo>
                <a:cubicBezTo>
                  <a:pt x="21590" y="4678"/>
                  <a:pt x="21502" y="4994"/>
                  <a:pt x="21333" y="5242"/>
                </a:cubicBezTo>
                <a:lnTo>
                  <a:pt x="10664" y="20665"/>
                </a:lnTo>
                <a:cubicBezTo>
                  <a:pt x="10483" y="20931"/>
                  <a:pt x="10238" y="21147"/>
                  <a:pt x="9929" y="21331"/>
                </a:cubicBezTo>
                <a:cubicBezTo>
                  <a:pt x="9621" y="21511"/>
                  <a:pt x="9339" y="21600"/>
                  <a:pt x="9079" y="21600"/>
                </a:cubicBezTo>
                <a:lnTo>
                  <a:pt x="8043" y="21600"/>
                </a:lnTo>
                <a:close/>
                <a:moveTo>
                  <a:pt x="8043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4" name="AutoShape 37"/>
          <p:cNvSpPr>
            <a:spLocks/>
          </p:cNvSpPr>
          <p:nvPr/>
        </p:nvSpPr>
        <p:spPr bwMode="auto">
          <a:xfrm>
            <a:off x="2690493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0807" y="18356"/>
                </a:moveTo>
                <a:cubicBezTo>
                  <a:pt x="11861" y="18356"/>
                  <a:pt x="12844" y="18158"/>
                  <a:pt x="13757" y="17763"/>
                </a:cubicBezTo>
                <a:cubicBezTo>
                  <a:pt x="14667" y="17365"/>
                  <a:pt x="15463" y="16825"/>
                  <a:pt x="16147" y="16139"/>
                </a:cubicBezTo>
                <a:cubicBezTo>
                  <a:pt x="16836" y="15453"/>
                  <a:pt x="17379" y="14657"/>
                  <a:pt x="17774" y="13748"/>
                </a:cubicBezTo>
                <a:cubicBezTo>
                  <a:pt x="18170" y="12839"/>
                  <a:pt x="18368" y="11853"/>
                  <a:pt x="18368" y="10800"/>
                </a:cubicBezTo>
                <a:cubicBezTo>
                  <a:pt x="18368" y="9747"/>
                  <a:pt x="18170" y="8764"/>
                  <a:pt x="17774" y="7852"/>
                </a:cubicBezTo>
                <a:cubicBezTo>
                  <a:pt x="17376" y="6943"/>
                  <a:pt x="16836" y="6147"/>
                  <a:pt x="16147" y="5461"/>
                </a:cubicBezTo>
                <a:cubicBezTo>
                  <a:pt x="15466" y="4775"/>
                  <a:pt x="14667" y="4235"/>
                  <a:pt x="13748" y="3840"/>
                </a:cubicBezTo>
                <a:cubicBezTo>
                  <a:pt x="12833" y="3445"/>
                  <a:pt x="11852" y="3244"/>
                  <a:pt x="10807" y="3244"/>
                </a:cubicBezTo>
                <a:cubicBezTo>
                  <a:pt x="9753" y="3244"/>
                  <a:pt x="8764" y="3445"/>
                  <a:pt x="7852" y="3840"/>
                </a:cubicBezTo>
                <a:cubicBezTo>
                  <a:pt x="6936" y="4235"/>
                  <a:pt x="6140" y="4774"/>
                  <a:pt x="5456" y="5461"/>
                </a:cubicBezTo>
                <a:cubicBezTo>
                  <a:pt x="4772" y="6147"/>
                  <a:pt x="4235" y="6943"/>
                  <a:pt x="3840" y="7852"/>
                </a:cubicBezTo>
                <a:cubicBezTo>
                  <a:pt x="3444" y="8764"/>
                  <a:pt x="3246" y="9747"/>
                  <a:pt x="3246" y="10800"/>
                </a:cubicBezTo>
                <a:cubicBezTo>
                  <a:pt x="3246" y="11853"/>
                  <a:pt x="3444" y="12839"/>
                  <a:pt x="3840" y="13748"/>
                </a:cubicBezTo>
                <a:cubicBezTo>
                  <a:pt x="4238" y="14657"/>
                  <a:pt x="4775" y="15453"/>
                  <a:pt x="5456" y="16139"/>
                </a:cubicBezTo>
                <a:cubicBezTo>
                  <a:pt x="6137" y="16825"/>
                  <a:pt x="6933" y="17365"/>
                  <a:pt x="7852" y="17763"/>
                </a:cubicBezTo>
                <a:cubicBezTo>
                  <a:pt x="8764" y="18161"/>
                  <a:pt x="9753" y="18356"/>
                  <a:pt x="10807" y="18356"/>
                </a:cubicBezTo>
                <a:moveTo>
                  <a:pt x="14675" y="7398"/>
                </a:moveTo>
                <a:cubicBezTo>
                  <a:pt x="14765" y="7307"/>
                  <a:pt x="14890" y="7262"/>
                  <a:pt x="15048" y="7262"/>
                </a:cubicBezTo>
                <a:cubicBezTo>
                  <a:pt x="15206" y="7262"/>
                  <a:pt x="15333" y="7307"/>
                  <a:pt x="15432" y="7398"/>
                </a:cubicBezTo>
                <a:lnTo>
                  <a:pt x="16972" y="8951"/>
                </a:lnTo>
                <a:cubicBezTo>
                  <a:pt x="17065" y="9041"/>
                  <a:pt x="17113" y="9165"/>
                  <a:pt x="17119" y="9323"/>
                </a:cubicBezTo>
                <a:cubicBezTo>
                  <a:pt x="17122" y="9479"/>
                  <a:pt x="17074" y="9606"/>
                  <a:pt x="16972" y="9693"/>
                </a:cubicBezTo>
                <a:lnTo>
                  <a:pt x="11443" y="15236"/>
                </a:lnTo>
                <a:cubicBezTo>
                  <a:pt x="11335" y="15343"/>
                  <a:pt x="11188" y="15436"/>
                  <a:pt x="11005" y="15507"/>
                </a:cubicBezTo>
                <a:cubicBezTo>
                  <a:pt x="10821" y="15577"/>
                  <a:pt x="10652" y="15614"/>
                  <a:pt x="10496" y="15614"/>
                </a:cubicBezTo>
                <a:lnTo>
                  <a:pt x="8954" y="15614"/>
                </a:lnTo>
                <a:cubicBezTo>
                  <a:pt x="8810" y="15614"/>
                  <a:pt x="8646" y="15577"/>
                  <a:pt x="8454" y="15507"/>
                </a:cubicBezTo>
                <a:cubicBezTo>
                  <a:pt x="8261" y="15436"/>
                  <a:pt x="8114" y="15343"/>
                  <a:pt x="8007" y="15236"/>
                </a:cubicBezTo>
                <a:lnTo>
                  <a:pt x="4628" y="11856"/>
                </a:lnTo>
                <a:cubicBezTo>
                  <a:pt x="4538" y="11768"/>
                  <a:pt x="4492" y="11644"/>
                  <a:pt x="4492" y="11486"/>
                </a:cubicBezTo>
                <a:cubicBezTo>
                  <a:pt x="4492" y="11328"/>
                  <a:pt x="4538" y="11207"/>
                  <a:pt x="4628" y="11113"/>
                </a:cubicBezTo>
                <a:lnTo>
                  <a:pt x="6182" y="9560"/>
                </a:lnTo>
                <a:cubicBezTo>
                  <a:pt x="6272" y="9467"/>
                  <a:pt x="6397" y="9425"/>
                  <a:pt x="6555" y="9425"/>
                </a:cubicBezTo>
                <a:cubicBezTo>
                  <a:pt x="6713" y="9425"/>
                  <a:pt x="6837" y="9467"/>
                  <a:pt x="6928" y="9560"/>
                </a:cubicBezTo>
                <a:lnTo>
                  <a:pt x="9338" y="11994"/>
                </a:lnTo>
                <a:cubicBezTo>
                  <a:pt x="9598" y="12217"/>
                  <a:pt x="9861" y="12217"/>
                  <a:pt x="10121" y="11994"/>
                </a:cubicBezTo>
                <a:lnTo>
                  <a:pt x="14675" y="7398"/>
                </a:lnTo>
                <a:close/>
                <a:moveTo>
                  <a:pt x="14675" y="739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5" name="AutoShape 38"/>
          <p:cNvSpPr>
            <a:spLocks/>
          </p:cNvSpPr>
          <p:nvPr/>
        </p:nvSpPr>
        <p:spPr bwMode="auto">
          <a:xfrm>
            <a:off x="3600130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6" name="AutoShape 39"/>
          <p:cNvSpPr>
            <a:spLocks/>
          </p:cNvSpPr>
          <p:nvPr/>
        </p:nvSpPr>
        <p:spPr bwMode="auto">
          <a:xfrm>
            <a:off x="4527230" y="44425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7" name="AutoShape 40"/>
          <p:cNvSpPr>
            <a:spLocks/>
          </p:cNvSpPr>
          <p:nvPr/>
        </p:nvSpPr>
        <p:spPr bwMode="auto">
          <a:xfrm>
            <a:off x="5414642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8" name="AutoShape 41"/>
          <p:cNvSpPr>
            <a:spLocks/>
          </p:cNvSpPr>
          <p:nvPr/>
        </p:nvSpPr>
        <p:spPr bwMode="auto">
          <a:xfrm>
            <a:off x="6336980" y="44425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  <a:moveTo>
                  <a:pt x="21521" y="1932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9" name="AutoShape 42"/>
          <p:cNvSpPr>
            <a:spLocks/>
          </p:cNvSpPr>
          <p:nvPr/>
        </p:nvSpPr>
        <p:spPr bwMode="auto">
          <a:xfrm>
            <a:off x="7238680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0" name="AutoShape 43"/>
          <p:cNvSpPr>
            <a:spLocks/>
          </p:cNvSpPr>
          <p:nvPr/>
        </p:nvSpPr>
        <p:spPr bwMode="auto">
          <a:xfrm>
            <a:off x="8157842" y="44409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1" name="AutoShape 44"/>
          <p:cNvSpPr>
            <a:spLocks/>
          </p:cNvSpPr>
          <p:nvPr/>
        </p:nvSpPr>
        <p:spPr bwMode="auto">
          <a:xfrm>
            <a:off x="9096055" y="44425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17" y="12965"/>
                </a:moveTo>
                <a:cubicBezTo>
                  <a:pt x="19282" y="12965"/>
                  <a:pt x="19632" y="13047"/>
                  <a:pt x="19960" y="13217"/>
                </a:cubicBezTo>
                <a:cubicBezTo>
                  <a:pt x="20288" y="13388"/>
                  <a:pt x="20572" y="13617"/>
                  <a:pt x="20807" y="13905"/>
                </a:cubicBezTo>
                <a:cubicBezTo>
                  <a:pt x="21049" y="14198"/>
                  <a:pt x="21240" y="14539"/>
                  <a:pt x="21385" y="14933"/>
                </a:cubicBezTo>
                <a:cubicBezTo>
                  <a:pt x="21529" y="15329"/>
                  <a:pt x="21600" y="15743"/>
                  <a:pt x="21600" y="16184"/>
                </a:cubicBezTo>
                <a:lnTo>
                  <a:pt x="21600" y="21051"/>
                </a:lnTo>
                <a:cubicBezTo>
                  <a:pt x="21600" y="21415"/>
                  <a:pt x="21448" y="21600"/>
                  <a:pt x="21142" y="21600"/>
                </a:cubicBezTo>
                <a:lnTo>
                  <a:pt x="458" y="21600"/>
                </a:lnTo>
                <a:cubicBezTo>
                  <a:pt x="152" y="21600"/>
                  <a:pt x="0" y="21415"/>
                  <a:pt x="0" y="21051"/>
                </a:cubicBezTo>
                <a:lnTo>
                  <a:pt x="0" y="16184"/>
                </a:lnTo>
                <a:cubicBezTo>
                  <a:pt x="0" y="15743"/>
                  <a:pt x="71" y="15329"/>
                  <a:pt x="215" y="14933"/>
                </a:cubicBezTo>
                <a:cubicBezTo>
                  <a:pt x="362" y="14539"/>
                  <a:pt x="558" y="14198"/>
                  <a:pt x="801" y="13905"/>
                </a:cubicBezTo>
                <a:cubicBezTo>
                  <a:pt x="1048" y="13617"/>
                  <a:pt x="1337" y="13388"/>
                  <a:pt x="1665" y="13217"/>
                </a:cubicBezTo>
                <a:cubicBezTo>
                  <a:pt x="1993" y="13047"/>
                  <a:pt x="2338" y="12965"/>
                  <a:pt x="2708" y="12965"/>
                </a:cubicBezTo>
                <a:lnTo>
                  <a:pt x="18917" y="12965"/>
                </a:lnTo>
                <a:close/>
                <a:moveTo>
                  <a:pt x="18459" y="18349"/>
                </a:moveTo>
                <a:cubicBezTo>
                  <a:pt x="18459" y="18199"/>
                  <a:pt x="18413" y="18069"/>
                  <a:pt x="18322" y="17964"/>
                </a:cubicBezTo>
                <a:cubicBezTo>
                  <a:pt x="18234" y="17855"/>
                  <a:pt x="18126" y="17802"/>
                  <a:pt x="17999" y="17802"/>
                </a:cubicBezTo>
                <a:lnTo>
                  <a:pt x="3596" y="17802"/>
                </a:lnTo>
                <a:cubicBezTo>
                  <a:pt x="3469" y="17802"/>
                  <a:pt x="3359" y="17852"/>
                  <a:pt x="3273" y="17955"/>
                </a:cubicBezTo>
                <a:cubicBezTo>
                  <a:pt x="3183" y="18058"/>
                  <a:pt x="3136" y="18190"/>
                  <a:pt x="3136" y="18349"/>
                </a:cubicBezTo>
                <a:lnTo>
                  <a:pt x="3136" y="18886"/>
                </a:lnTo>
                <a:cubicBezTo>
                  <a:pt x="3136" y="19033"/>
                  <a:pt x="3183" y="19156"/>
                  <a:pt x="3273" y="19259"/>
                </a:cubicBezTo>
                <a:cubicBezTo>
                  <a:pt x="3359" y="19356"/>
                  <a:pt x="3469" y="19403"/>
                  <a:pt x="3596" y="19403"/>
                </a:cubicBezTo>
                <a:lnTo>
                  <a:pt x="18001" y="19403"/>
                </a:lnTo>
                <a:cubicBezTo>
                  <a:pt x="18129" y="19403"/>
                  <a:pt x="18236" y="19359"/>
                  <a:pt x="18324" y="19265"/>
                </a:cubicBezTo>
                <a:cubicBezTo>
                  <a:pt x="18415" y="19168"/>
                  <a:pt x="18461" y="19042"/>
                  <a:pt x="18461" y="18886"/>
                </a:cubicBezTo>
                <a:lnTo>
                  <a:pt x="18461" y="18349"/>
                </a:lnTo>
                <a:close/>
                <a:moveTo>
                  <a:pt x="18001" y="11346"/>
                </a:moveTo>
                <a:lnTo>
                  <a:pt x="3599" y="11346"/>
                </a:lnTo>
                <a:lnTo>
                  <a:pt x="3599" y="1069"/>
                </a:lnTo>
                <a:cubicBezTo>
                  <a:pt x="3599" y="781"/>
                  <a:pt x="3684" y="529"/>
                  <a:pt x="3861" y="314"/>
                </a:cubicBezTo>
                <a:cubicBezTo>
                  <a:pt x="4035" y="106"/>
                  <a:pt x="4252" y="0"/>
                  <a:pt x="4512" y="0"/>
                </a:cubicBezTo>
                <a:lnTo>
                  <a:pt x="12140" y="0"/>
                </a:lnTo>
                <a:lnTo>
                  <a:pt x="12140" y="5387"/>
                </a:lnTo>
                <a:cubicBezTo>
                  <a:pt x="12140" y="5845"/>
                  <a:pt x="12275" y="6236"/>
                  <a:pt x="12539" y="6550"/>
                </a:cubicBezTo>
                <a:cubicBezTo>
                  <a:pt x="12804" y="6873"/>
                  <a:pt x="13120" y="7032"/>
                  <a:pt x="13489" y="7032"/>
                </a:cubicBezTo>
                <a:lnTo>
                  <a:pt x="18001" y="7032"/>
                </a:lnTo>
                <a:lnTo>
                  <a:pt x="18001" y="11346"/>
                </a:lnTo>
                <a:close/>
                <a:moveTo>
                  <a:pt x="18001" y="5387"/>
                </a:moveTo>
                <a:lnTo>
                  <a:pt x="13489" y="5387"/>
                </a:lnTo>
                <a:lnTo>
                  <a:pt x="13489" y="0"/>
                </a:lnTo>
                <a:lnTo>
                  <a:pt x="18001" y="5387"/>
                </a:lnTo>
                <a:close/>
                <a:moveTo>
                  <a:pt x="18001" y="538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2" name="AutoShape 45"/>
          <p:cNvSpPr>
            <a:spLocks/>
          </p:cNvSpPr>
          <p:nvPr/>
        </p:nvSpPr>
        <p:spPr bwMode="auto">
          <a:xfrm>
            <a:off x="10058080" y="44425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14" h="21589">
                <a:moveTo>
                  <a:pt x="21362" y="20641"/>
                </a:moveTo>
                <a:cubicBezTo>
                  <a:pt x="21549" y="20867"/>
                  <a:pt x="21563" y="21109"/>
                  <a:pt x="21408" y="21358"/>
                </a:cubicBezTo>
                <a:cubicBezTo>
                  <a:pt x="21319" y="21502"/>
                  <a:pt x="21195" y="21578"/>
                  <a:pt x="21038" y="21589"/>
                </a:cubicBezTo>
                <a:cubicBezTo>
                  <a:pt x="20963" y="21589"/>
                  <a:pt x="20895" y="21561"/>
                  <a:pt x="20837" y="21507"/>
                </a:cubicBezTo>
                <a:lnTo>
                  <a:pt x="15038" y="17553"/>
                </a:lnTo>
                <a:cubicBezTo>
                  <a:pt x="14487" y="18272"/>
                  <a:pt x="13904" y="18878"/>
                  <a:pt x="13295" y="19375"/>
                </a:cubicBezTo>
                <a:cubicBezTo>
                  <a:pt x="12686" y="19871"/>
                  <a:pt x="12082" y="20235"/>
                  <a:pt x="11482" y="20461"/>
                </a:cubicBezTo>
                <a:cubicBezTo>
                  <a:pt x="10887" y="20692"/>
                  <a:pt x="10320" y="20780"/>
                  <a:pt x="9786" y="20726"/>
                </a:cubicBezTo>
                <a:cubicBezTo>
                  <a:pt x="9250" y="20670"/>
                  <a:pt x="8774" y="20461"/>
                  <a:pt x="8355" y="20091"/>
                </a:cubicBezTo>
                <a:cubicBezTo>
                  <a:pt x="7788" y="19595"/>
                  <a:pt x="7432" y="18884"/>
                  <a:pt x="7292" y="17948"/>
                </a:cubicBezTo>
                <a:cubicBezTo>
                  <a:pt x="7149" y="17017"/>
                  <a:pt x="7182" y="15993"/>
                  <a:pt x="7393" y="14862"/>
                </a:cubicBezTo>
                <a:lnTo>
                  <a:pt x="3996" y="11855"/>
                </a:lnTo>
                <a:cubicBezTo>
                  <a:pt x="3427" y="12151"/>
                  <a:pt x="2884" y="12295"/>
                  <a:pt x="2366" y="12284"/>
                </a:cubicBezTo>
                <a:cubicBezTo>
                  <a:pt x="1844" y="12278"/>
                  <a:pt x="1387" y="12098"/>
                  <a:pt x="991" y="11745"/>
                </a:cubicBezTo>
                <a:cubicBezTo>
                  <a:pt x="609" y="11393"/>
                  <a:pt x="340" y="10924"/>
                  <a:pt x="178" y="10335"/>
                </a:cubicBezTo>
                <a:cubicBezTo>
                  <a:pt x="17" y="9745"/>
                  <a:pt x="-37" y="9085"/>
                  <a:pt x="26" y="8346"/>
                </a:cubicBezTo>
                <a:cubicBezTo>
                  <a:pt x="87" y="7607"/>
                  <a:pt x="253" y="6832"/>
                  <a:pt x="532" y="6022"/>
                </a:cubicBezTo>
                <a:cubicBezTo>
                  <a:pt x="809" y="5213"/>
                  <a:pt x="1181" y="4417"/>
                  <a:pt x="1654" y="3647"/>
                </a:cubicBezTo>
                <a:cubicBezTo>
                  <a:pt x="2125" y="2869"/>
                  <a:pt x="2645" y="2209"/>
                  <a:pt x="3214" y="1653"/>
                </a:cubicBezTo>
                <a:cubicBezTo>
                  <a:pt x="3781" y="1100"/>
                  <a:pt x="4348" y="683"/>
                  <a:pt x="4919" y="401"/>
                </a:cubicBezTo>
                <a:cubicBezTo>
                  <a:pt x="5486" y="127"/>
                  <a:pt x="6032" y="-11"/>
                  <a:pt x="6549" y="0"/>
                </a:cubicBezTo>
                <a:cubicBezTo>
                  <a:pt x="7069" y="6"/>
                  <a:pt x="7524" y="186"/>
                  <a:pt x="7913" y="539"/>
                </a:cubicBezTo>
                <a:cubicBezTo>
                  <a:pt x="8308" y="909"/>
                  <a:pt x="8582" y="1394"/>
                  <a:pt x="8737" y="1989"/>
                </a:cubicBezTo>
                <a:cubicBezTo>
                  <a:pt x="8889" y="2590"/>
                  <a:pt x="8936" y="3255"/>
                  <a:pt x="8877" y="3994"/>
                </a:cubicBezTo>
                <a:lnTo>
                  <a:pt x="12253" y="7035"/>
                </a:lnTo>
                <a:cubicBezTo>
                  <a:pt x="13082" y="6468"/>
                  <a:pt x="13885" y="6138"/>
                  <a:pt x="14663" y="6048"/>
                </a:cubicBezTo>
                <a:cubicBezTo>
                  <a:pt x="15440" y="5960"/>
                  <a:pt x="16113" y="6169"/>
                  <a:pt x="16679" y="6682"/>
                </a:cubicBezTo>
                <a:cubicBezTo>
                  <a:pt x="17092" y="7052"/>
                  <a:pt x="17391" y="7543"/>
                  <a:pt x="17584" y="8149"/>
                </a:cubicBezTo>
                <a:cubicBezTo>
                  <a:pt x="17773" y="8753"/>
                  <a:pt x="17860" y="9432"/>
                  <a:pt x="17846" y="10180"/>
                </a:cubicBezTo>
                <a:cubicBezTo>
                  <a:pt x="17829" y="10930"/>
                  <a:pt x="17717" y="11723"/>
                  <a:pt x="17504" y="12572"/>
                </a:cubicBezTo>
                <a:cubicBezTo>
                  <a:pt x="17291" y="13415"/>
                  <a:pt x="16979" y="14264"/>
                  <a:pt x="16569" y="15110"/>
                </a:cubicBezTo>
                <a:lnTo>
                  <a:pt x="21362" y="20641"/>
                </a:lnTo>
                <a:close/>
                <a:moveTo>
                  <a:pt x="2087" y="9948"/>
                </a:moveTo>
                <a:cubicBezTo>
                  <a:pt x="2244" y="10075"/>
                  <a:pt x="2432" y="10143"/>
                  <a:pt x="2650" y="10143"/>
                </a:cubicBezTo>
                <a:cubicBezTo>
                  <a:pt x="2881" y="10143"/>
                  <a:pt x="3125" y="10058"/>
                  <a:pt x="3383" y="9906"/>
                </a:cubicBezTo>
                <a:cubicBezTo>
                  <a:pt x="3638" y="9745"/>
                  <a:pt x="3907" y="9537"/>
                  <a:pt x="4184" y="9283"/>
                </a:cubicBezTo>
                <a:cubicBezTo>
                  <a:pt x="4460" y="9023"/>
                  <a:pt x="4732" y="8727"/>
                  <a:pt x="4999" y="8386"/>
                </a:cubicBezTo>
                <a:cubicBezTo>
                  <a:pt x="5263" y="8042"/>
                  <a:pt x="5512" y="7684"/>
                  <a:pt x="5744" y="7317"/>
                </a:cubicBezTo>
                <a:cubicBezTo>
                  <a:pt x="5814" y="7190"/>
                  <a:pt x="5844" y="7052"/>
                  <a:pt x="5821" y="6902"/>
                </a:cubicBezTo>
                <a:cubicBezTo>
                  <a:pt x="5797" y="6758"/>
                  <a:pt x="5744" y="6637"/>
                  <a:pt x="5652" y="6550"/>
                </a:cubicBezTo>
                <a:cubicBezTo>
                  <a:pt x="5549" y="6457"/>
                  <a:pt x="5434" y="6417"/>
                  <a:pt x="5310" y="6434"/>
                </a:cubicBezTo>
                <a:cubicBezTo>
                  <a:pt x="5186" y="6445"/>
                  <a:pt x="5083" y="6521"/>
                  <a:pt x="5001" y="6654"/>
                </a:cubicBezTo>
                <a:cubicBezTo>
                  <a:pt x="4418" y="7590"/>
                  <a:pt x="3903" y="8236"/>
                  <a:pt x="3455" y="8589"/>
                </a:cubicBezTo>
                <a:cubicBezTo>
                  <a:pt x="3006" y="8936"/>
                  <a:pt x="2736" y="9094"/>
                  <a:pt x="2647" y="9057"/>
                </a:cubicBezTo>
                <a:cubicBezTo>
                  <a:pt x="2542" y="8970"/>
                  <a:pt x="2425" y="8936"/>
                  <a:pt x="2298" y="8964"/>
                </a:cubicBezTo>
                <a:cubicBezTo>
                  <a:pt x="2172" y="8989"/>
                  <a:pt x="2071" y="9057"/>
                  <a:pt x="1996" y="9167"/>
                </a:cubicBezTo>
                <a:cubicBezTo>
                  <a:pt x="1923" y="9294"/>
                  <a:pt x="1895" y="9432"/>
                  <a:pt x="1919" y="9579"/>
                </a:cubicBezTo>
                <a:cubicBezTo>
                  <a:pt x="1942" y="9728"/>
                  <a:pt x="1998" y="9850"/>
                  <a:pt x="2087" y="9948"/>
                </a:cubicBezTo>
                <a:moveTo>
                  <a:pt x="9299" y="14648"/>
                </a:moveTo>
                <a:cubicBezTo>
                  <a:pt x="9358" y="14721"/>
                  <a:pt x="9444" y="14758"/>
                  <a:pt x="9554" y="14758"/>
                </a:cubicBezTo>
                <a:cubicBezTo>
                  <a:pt x="9704" y="14758"/>
                  <a:pt x="9828" y="14681"/>
                  <a:pt x="9924" y="14526"/>
                </a:cubicBezTo>
                <a:cubicBezTo>
                  <a:pt x="9999" y="14399"/>
                  <a:pt x="10030" y="14267"/>
                  <a:pt x="10011" y="14131"/>
                </a:cubicBezTo>
                <a:cubicBezTo>
                  <a:pt x="9999" y="13993"/>
                  <a:pt x="9941" y="13878"/>
                  <a:pt x="9835" y="13784"/>
                </a:cubicBezTo>
                <a:lnTo>
                  <a:pt x="5945" y="10301"/>
                </a:lnTo>
                <a:cubicBezTo>
                  <a:pt x="5826" y="10428"/>
                  <a:pt x="5701" y="10549"/>
                  <a:pt x="5580" y="10671"/>
                </a:cubicBezTo>
                <a:cubicBezTo>
                  <a:pt x="5458" y="10792"/>
                  <a:pt x="5334" y="10902"/>
                  <a:pt x="5217" y="10989"/>
                </a:cubicBezTo>
                <a:lnTo>
                  <a:pt x="9299" y="14648"/>
                </a:lnTo>
                <a:close/>
                <a:moveTo>
                  <a:pt x="14354" y="15028"/>
                </a:moveTo>
                <a:cubicBezTo>
                  <a:pt x="14429" y="14918"/>
                  <a:pt x="14459" y="14791"/>
                  <a:pt x="14445" y="14642"/>
                </a:cubicBezTo>
                <a:cubicBezTo>
                  <a:pt x="14429" y="14495"/>
                  <a:pt x="14370" y="14374"/>
                  <a:pt x="14265" y="14284"/>
                </a:cubicBezTo>
                <a:cubicBezTo>
                  <a:pt x="14176" y="14196"/>
                  <a:pt x="14068" y="14157"/>
                  <a:pt x="13944" y="14174"/>
                </a:cubicBezTo>
                <a:cubicBezTo>
                  <a:pt x="13822" y="14196"/>
                  <a:pt x="13719" y="14267"/>
                  <a:pt x="13649" y="14394"/>
                </a:cubicBezTo>
                <a:cubicBezTo>
                  <a:pt x="13267" y="15006"/>
                  <a:pt x="12883" y="15530"/>
                  <a:pt x="12499" y="15959"/>
                </a:cubicBezTo>
                <a:cubicBezTo>
                  <a:pt x="12114" y="16388"/>
                  <a:pt x="11758" y="16732"/>
                  <a:pt x="11428" y="16977"/>
                </a:cubicBezTo>
                <a:cubicBezTo>
                  <a:pt x="11098" y="17225"/>
                  <a:pt x="10807" y="17386"/>
                  <a:pt x="10555" y="17462"/>
                </a:cubicBezTo>
                <a:cubicBezTo>
                  <a:pt x="10299" y="17541"/>
                  <a:pt x="10119" y="17519"/>
                  <a:pt x="10013" y="17403"/>
                </a:cubicBezTo>
                <a:cubicBezTo>
                  <a:pt x="9910" y="17316"/>
                  <a:pt x="9800" y="17282"/>
                  <a:pt x="9686" y="17310"/>
                </a:cubicBezTo>
                <a:cubicBezTo>
                  <a:pt x="9568" y="17336"/>
                  <a:pt x="9472" y="17420"/>
                  <a:pt x="9400" y="17553"/>
                </a:cubicBezTo>
                <a:cubicBezTo>
                  <a:pt x="9325" y="17663"/>
                  <a:pt x="9292" y="17790"/>
                  <a:pt x="9304" y="17936"/>
                </a:cubicBezTo>
                <a:cubicBezTo>
                  <a:pt x="9315" y="18086"/>
                  <a:pt x="9376" y="18207"/>
                  <a:pt x="9489" y="18294"/>
                </a:cubicBezTo>
                <a:cubicBezTo>
                  <a:pt x="9707" y="18503"/>
                  <a:pt x="9962" y="18605"/>
                  <a:pt x="10262" y="18605"/>
                </a:cubicBezTo>
                <a:cubicBezTo>
                  <a:pt x="10569" y="18605"/>
                  <a:pt x="10899" y="18509"/>
                  <a:pt x="11255" y="18317"/>
                </a:cubicBezTo>
                <a:cubicBezTo>
                  <a:pt x="11611" y="18125"/>
                  <a:pt x="11965" y="17866"/>
                  <a:pt x="12325" y="17541"/>
                </a:cubicBezTo>
                <a:cubicBezTo>
                  <a:pt x="12684" y="17214"/>
                  <a:pt x="13035" y="16836"/>
                  <a:pt x="13379" y="16399"/>
                </a:cubicBezTo>
                <a:cubicBezTo>
                  <a:pt x="13721" y="15959"/>
                  <a:pt x="14047" y="15502"/>
                  <a:pt x="14354" y="1502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3" name="AutoShape 46"/>
          <p:cNvSpPr>
            <a:spLocks/>
          </p:cNvSpPr>
          <p:nvPr/>
        </p:nvSpPr>
        <p:spPr bwMode="auto">
          <a:xfrm>
            <a:off x="9096055" y="527752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43" y="21048"/>
                </a:moveTo>
                <a:cubicBezTo>
                  <a:pt x="3143" y="21201"/>
                  <a:pt x="3101" y="21330"/>
                  <a:pt x="3026" y="21436"/>
                </a:cubicBezTo>
                <a:cubicBezTo>
                  <a:pt x="2947" y="21544"/>
                  <a:pt x="2842" y="21600"/>
                  <a:pt x="2707" y="21600"/>
                </a:cubicBezTo>
                <a:lnTo>
                  <a:pt x="458" y="21600"/>
                </a:lnTo>
                <a:cubicBezTo>
                  <a:pt x="154" y="21600"/>
                  <a:pt x="0" y="21415"/>
                  <a:pt x="0" y="21048"/>
                </a:cubicBezTo>
                <a:lnTo>
                  <a:pt x="0" y="17394"/>
                </a:lnTo>
                <a:cubicBezTo>
                  <a:pt x="0" y="17244"/>
                  <a:pt x="47" y="17115"/>
                  <a:pt x="135" y="17006"/>
                </a:cubicBezTo>
                <a:cubicBezTo>
                  <a:pt x="225" y="16901"/>
                  <a:pt x="333" y="16845"/>
                  <a:pt x="458" y="16845"/>
                </a:cubicBezTo>
                <a:lnTo>
                  <a:pt x="2707" y="16845"/>
                </a:lnTo>
                <a:cubicBezTo>
                  <a:pt x="2835" y="16845"/>
                  <a:pt x="2937" y="16901"/>
                  <a:pt x="3018" y="17006"/>
                </a:cubicBezTo>
                <a:cubicBezTo>
                  <a:pt x="3101" y="17115"/>
                  <a:pt x="3143" y="17244"/>
                  <a:pt x="3143" y="17394"/>
                </a:cubicBezTo>
                <a:lnTo>
                  <a:pt x="3143" y="21048"/>
                </a:lnTo>
                <a:close/>
                <a:moveTo>
                  <a:pt x="7757" y="21048"/>
                </a:moveTo>
                <a:cubicBezTo>
                  <a:pt x="7757" y="21201"/>
                  <a:pt x="7716" y="21330"/>
                  <a:pt x="7635" y="21436"/>
                </a:cubicBezTo>
                <a:cubicBezTo>
                  <a:pt x="7552" y="21544"/>
                  <a:pt x="7449" y="21600"/>
                  <a:pt x="7324" y="21600"/>
                </a:cubicBezTo>
                <a:lnTo>
                  <a:pt x="5062" y="21600"/>
                </a:lnTo>
                <a:cubicBezTo>
                  <a:pt x="4935" y="21600"/>
                  <a:pt x="4830" y="21544"/>
                  <a:pt x="4739" y="21436"/>
                </a:cubicBezTo>
                <a:cubicBezTo>
                  <a:pt x="4648" y="21330"/>
                  <a:pt x="4604" y="21201"/>
                  <a:pt x="4604" y="21048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60"/>
                </a:cubicBezTo>
                <a:cubicBezTo>
                  <a:pt x="4830" y="14454"/>
                  <a:pt x="4935" y="14398"/>
                  <a:pt x="5062" y="14398"/>
                </a:cubicBezTo>
                <a:lnTo>
                  <a:pt x="7324" y="14398"/>
                </a:lnTo>
                <a:cubicBezTo>
                  <a:pt x="7449" y="14398"/>
                  <a:pt x="7552" y="14454"/>
                  <a:pt x="7635" y="14560"/>
                </a:cubicBezTo>
                <a:cubicBezTo>
                  <a:pt x="7716" y="14668"/>
                  <a:pt x="7757" y="14797"/>
                  <a:pt x="7757" y="14947"/>
                </a:cubicBezTo>
                <a:lnTo>
                  <a:pt x="7757" y="21048"/>
                </a:lnTo>
                <a:close/>
                <a:moveTo>
                  <a:pt x="12389" y="21048"/>
                </a:moveTo>
                <a:cubicBezTo>
                  <a:pt x="12389" y="21201"/>
                  <a:pt x="12342" y="21330"/>
                  <a:pt x="12252" y="21436"/>
                </a:cubicBezTo>
                <a:cubicBezTo>
                  <a:pt x="12166" y="21544"/>
                  <a:pt x="12056" y="21600"/>
                  <a:pt x="11928" y="21600"/>
                </a:cubicBezTo>
                <a:lnTo>
                  <a:pt x="9667" y="21600"/>
                </a:lnTo>
                <a:cubicBezTo>
                  <a:pt x="9542" y="21600"/>
                  <a:pt x="9434" y="21544"/>
                  <a:pt x="9343" y="21436"/>
                </a:cubicBezTo>
                <a:cubicBezTo>
                  <a:pt x="9255" y="21330"/>
                  <a:pt x="9209" y="21201"/>
                  <a:pt x="9209" y="21048"/>
                </a:cubicBezTo>
                <a:lnTo>
                  <a:pt x="9209" y="11546"/>
                </a:lnTo>
                <a:cubicBezTo>
                  <a:pt x="9209" y="11393"/>
                  <a:pt x="9255" y="11264"/>
                  <a:pt x="9343" y="11158"/>
                </a:cubicBezTo>
                <a:cubicBezTo>
                  <a:pt x="9434" y="11050"/>
                  <a:pt x="9542" y="10997"/>
                  <a:pt x="9667" y="10997"/>
                </a:cubicBezTo>
                <a:lnTo>
                  <a:pt x="11928" y="10997"/>
                </a:lnTo>
                <a:cubicBezTo>
                  <a:pt x="12056" y="10997"/>
                  <a:pt x="12166" y="11050"/>
                  <a:pt x="12252" y="11158"/>
                </a:cubicBezTo>
                <a:cubicBezTo>
                  <a:pt x="12342" y="11264"/>
                  <a:pt x="12389" y="11393"/>
                  <a:pt x="12389" y="11546"/>
                </a:cubicBezTo>
                <a:lnTo>
                  <a:pt x="12389" y="21048"/>
                </a:lnTo>
                <a:close/>
                <a:moveTo>
                  <a:pt x="16993" y="21048"/>
                </a:moveTo>
                <a:cubicBezTo>
                  <a:pt x="16993" y="21201"/>
                  <a:pt x="16947" y="21330"/>
                  <a:pt x="16856" y="21436"/>
                </a:cubicBezTo>
                <a:cubicBezTo>
                  <a:pt x="16768" y="21544"/>
                  <a:pt x="16660" y="21600"/>
                  <a:pt x="16535" y="21600"/>
                </a:cubicBezTo>
                <a:lnTo>
                  <a:pt x="14286" y="21600"/>
                </a:lnTo>
                <a:cubicBezTo>
                  <a:pt x="14158" y="21600"/>
                  <a:pt x="14056" y="21544"/>
                  <a:pt x="13975" y="21436"/>
                </a:cubicBezTo>
                <a:cubicBezTo>
                  <a:pt x="13894" y="21330"/>
                  <a:pt x="13850" y="21201"/>
                  <a:pt x="13850" y="21048"/>
                </a:cubicBezTo>
                <a:lnTo>
                  <a:pt x="13850" y="7058"/>
                </a:lnTo>
                <a:cubicBezTo>
                  <a:pt x="13850" y="6908"/>
                  <a:pt x="13892" y="6782"/>
                  <a:pt x="13968" y="6670"/>
                </a:cubicBezTo>
                <a:cubicBezTo>
                  <a:pt x="14046" y="6565"/>
                  <a:pt x="14151" y="6512"/>
                  <a:pt x="14286" y="6512"/>
                </a:cubicBezTo>
                <a:lnTo>
                  <a:pt x="16535" y="6512"/>
                </a:lnTo>
                <a:cubicBezTo>
                  <a:pt x="16660" y="6512"/>
                  <a:pt x="16768" y="6562"/>
                  <a:pt x="16856" y="6664"/>
                </a:cubicBezTo>
                <a:cubicBezTo>
                  <a:pt x="16947" y="6767"/>
                  <a:pt x="16993" y="6899"/>
                  <a:pt x="16993" y="7058"/>
                </a:cubicBezTo>
                <a:lnTo>
                  <a:pt x="16993" y="21048"/>
                </a:lnTo>
                <a:close/>
                <a:moveTo>
                  <a:pt x="21600" y="21048"/>
                </a:moveTo>
                <a:cubicBezTo>
                  <a:pt x="21600" y="21415"/>
                  <a:pt x="21448" y="21600"/>
                  <a:pt x="21140" y="21600"/>
                </a:cubicBezTo>
                <a:lnTo>
                  <a:pt x="18915" y="21600"/>
                </a:lnTo>
                <a:cubicBezTo>
                  <a:pt x="18611" y="21600"/>
                  <a:pt x="18457" y="21415"/>
                  <a:pt x="18457" y="21048"/>
                </a:cubicBezTo>
                <a:lnTo>
                  <a:pt x="18457" y="549"/>
                </a:lnTo>
                <a:cubicBezTo>
                  <a:pt x="18457" y="182"/>
                  <a:pt x="18609" y="0"/>
                  <a:pt x="18915" y="0"/>
                </a:cubicBezTo>
                <a:lnTo>
                  <a:pt x="21140" y="0"/>
                </a:lnTo>
                <a:cubicBezTo>
                  <a:pt x="21446" y="0"/>
                  <a:pt x="21600" y="182"/>
                  <a:pt x="21600" y="549"/>
                </a:cubicBezTo>
                <a:lnTo>
                  <a:pt x="21600" y="21048"/>
                </a:lnTo>
                <a:close/>
                <a:moveTo>
                  <a:pt x="21600" y="2104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4" name="AutoShape 47"/>
          <p:cNvSpPr>
            <a:spLocks/>
          </p:cNvSpPr>
          <p:nvPr/>
        </p:nvSpPr>
        <p:spPr bwMode="auto">
          <a:xfrm>
            <a:off x="10056492" y="527752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866" y="10198"/>
                </a:moveTo>
                <a:cubicBezTo>
                  <a:pt x="15002" y="10365"/>
                  <a:pt x="15071" y="10574"/>
                  <a:pt x="15076" y="10818"/>
                </a:cubicBezTo>
                <a:cubicBezTo>
                  <a:pt x="15079" y="11061"/>
                  <a:pt x="15010" y="11255"/>
                  <a:pt x="14866" y="11408"/>
                </a:cubicBezTo>
                <a:lnTo>
                  <a:pt x="7797" y="19180"/>
                </a:lnTo>
                <a:cubicBezTo>
                  <a:pt x="7642" y="19350"/>
                  <a:pt x="7461" y="19435"/>
                  <a:pt x="7247" y="19435"/>
                </a:cubicBezTo>
                <a:cubicBezTo>
                  <a:pt x="7180" y="19435"/>
                  <a:pt x="7079" y="19415"/>
                  <a:pt x="6940" y="19379"/>
                </a:cubicBezTo>
                <a:cubicBezTo>
                  <a:pt x="6625" y="19230"/>
                  <a:pt x="6467" y="18962"/>
                  <a:pt x="6467" y="18578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6" y="14486"/>
                  <a:pt x="478" y="14380"/>
                  <a:pt x="286" y="14169"/>
                </a:cubicBezTo>
                <a:cubicBezTo>
                  <a:pt x="93" y="13957"/>
                  <a:pt x="0" y="13699"/>
                  <a:pt x="0" y="13391"/>
                </a:cubicBezTo>
                <a:lnTo>
                  <a:pt x="0" y="8215"/>
                </a:lnTo>
                <a:cubicBezTo>
                  <a:pt x="0" y="7904"/>
                  <a:pt x="93" y="7651"/>
                  <a:pt x="286" y="7449"/>
                </a:cubicBezTo>
                <a:cubicBezTo>
                  <a:pt x="475" y="7246"/>
                  <a:pt x="713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1"/>
                  <a:pt x="6625" y="2376"/>
                  <a:pt x="6940" y="2223"/>
                </a:cubicBezTo>
                <a:cubicBezTo>
                  <a:pt x="7274" y="2094"/>
                  <a:pt x="7557" y="2159"/>
                  <a:pt x="7797" y="2420"/>
                </a:cubicBezTo>
                <a:lnTo>
                  <a:pt x="14866" y="10198"/>
                </a:lnTo>
                <a:close/>
                <a:moveTo>
                  <a:pt x="17664" y="0"/>
                </a:moveTo>
                <a:cubicBezTo>
                  <a:pt x="18201" y="0"/>
                  <a:pt x="18708" y="115"/>
                  <a:pt x="19178" y="344"/>
                </a:cubicBezTo>
                <a:cubicBezTo>
                  <a:pt x="19653" y="573"/>
                  <a:pt x="20067" y="884"/>
                  <a:pt x="20425" y="1266"/>
                </a:cubicBezTo>
                <a:cubicBezTo>
                  <a:pt x="20783" y="1648"/>
                  <a:pt x="21069" y="2106"/>
                  <a:pt x="21282" y="2635"/>
                </a:cubicBezTo>
                <a:cubicBezTo>
                  <a:pt x="21493" y="3166"/>
                  <a:pt x="21600" y="3727"/>
                  <a:pt x="21600" y="4318"/>
                </a:cubicBezTo>
                <a:lnTo>
                  <a:pt x="21600" y="17282"/>
                </a:lnTo>
                <a:cubicBezTo>
                  <a:pt x="21600" y="17870"/>
                  <a:pt x="21493" y="18425"/>
                  <a:pt x="21282" y="18948"/>
                </a:cubicBezTo>
                <a:cubicBezTo>
                  <a:pt x="21069" y="19468"/>
                  <a:pt x="20780" y="19923"/>
                  <a:pt x="20425" y="20319"/>
                </a:cubicBezTo>
                <a:cubicBezTo>
                  <a:pt x="20067" y="20713"/>
                  <a:pt x="19653" y="21021"/>
                  <a:pt x="19186" y="21253"/>
                </a:cubicBezTo>
                <a:cubicBezTo>
                  <a:pt x="18716" y="21483"/>
                  <a:pt x="18209" y="21600"/>
                  <a:pt x="17664" y="21600"/>
                </a:cubicBezTo>
                <a:lnTo>
                  <a:pt x="11784" y="21600"/>
                </a:lnTo>
                <a:lnTo>
                  <a:pt x="11784" y="18886"/>
                </a:lnTo>
                <a:lnTo>
                  <a:pt x="17664" y="18886"/>
                </a:lnTo>
                <a:cubicBezTo>
                  <a:pt x="18065" y="18886"/>
                  <a:pt x="18409" y="18727"/>
                  <a:pt x="18700" y="18413"/>
                </a:cubicBezTo>
                <a:cubicBezTo>
                  <a:pt x="18991" y="18099"/>
                  <a:pt x="19135" y="17720"/>
                  <a:pt x="19135" y="17282"/>
                </a:cubicBezTo>
                <a:lnTo>
                  <a:pt x="19135" y="4318"/>
                </a:lnTo>
                <a:cubicBezTo>
                  <a:pt x="19135" y="3874"/>
                  <a:pt x="18991" y="3498"/>
                  <a:pt x="18708" y="3184"/>
                </a:cubicBezTo>
                <a:cubicBezTo>
                  <a:pt x="18422" y="2873"/>
                  <a:pt x="18075" y="2714"/>
                  <a:pt x="17664" y="2714"/>
                </a:cubicBezTo>
                <a:lnTo>
                  <a:pt x="11784" y="2714"/>
                </a:lnTo>
                <a:lnTo>
                  <a:pt x="11784" y="0"/>
                </a:lnTo>
                <a:lnTo>
                  <a:pt x="17664" y="0"/>
                </a:lnTo>
                <a:close/>
                <a:moveTo>
                  <a:pt x="17664" y="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5" name="AutoShape 60"/>
          <p:cNvSpPr>
            <a:spLocks/>
          </p:cNvSpPr>
          <p:nvPr/>
        </p:nvSpPr>
        <p:spPr bwMode="auto">
          <a:xfrm>
            <a:off x="5420992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6" name="AutoShape 61"/>
          <p:cNvSpPr>
            <a:spLocks/>
          </p:cNvSpPr>
          <p:nvPr/>
        </p:nvSpPr>
        <p:spPr bwMode="auto">
          <a:xfrm>
            <a:off x="6343330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62"/>
                  <a:pt x="21208" y="482"/>
                </a:cubicBezTo>
                <a:cubicBezTo>
                  <a:pt x="21470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70" y="20801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41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82"/>
                </a:cubicBezTo>
                <a:cubicBezTo>
                  <a:pt x="663" y="162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6" y="2253"/>
                </a:moveTo>
                <a:lnTo>
                  <a:pt x="8591" y="2253"/>
                </a:lnTo>
                <a:lnTo>
                  <a:pt x="8427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6" y="5501"/>
                </a:lnTo>
                <a:lnTo>
                  <a:pt x="19806" y="2253"/>
                </a:lnTo>
                <a:close/>
                <a:moveTo>
                  <a:pt x="19806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6" y="19350"/>
                </a:lnTo>
                <a:lnTo>
                  <a:pt x="19806" y="17746"/>
                </a:lnTo>
                <a:close/>
                <a:moveTo>
                  <a:pt x="3116" y="2743"/>
                </a:moveTo>
                <a:lnTo>
                  <a:pt x="6821" y="2743"/>
                </a:lnTo>
                <a:lnTo>
                  <a:pt x="6821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2"/>
                  <a:pt x="6862" y="13634"/>
                </a:cubicBezTo>
                <a:cubicBezTo>
                  <a:pt x="7085" y="14257"/>
                  <a:pt x="7389" y="14800"/>
                  <a:pt x="7775" y="15264"/>
                </a:cubicBezTo>
                <a:cubicBezTo>
                  <a:pt x="8162" y="15731"/>
                  <a:pt x="8617" y="16096"/>
                  <a:pt x="9134" y="16360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9" y="16762"/>
                  <a:pt x="11954" y="16630"/>
                  <a:pt x="12471" y="16360"/>
                </a:cubicBezTo>
                <a:cubicBezTo>
                  <a:pt x="12985" y="16096"/>
                  <a:pt x="13435" y="15731"/>
                  <a:pt x="13825" y="15264"/>
                </a:cubicBezTo>
                <a:cubicBezTo>
                  <a:pt x="14211" y="14800"/>
                  <a:pt x="14515" y="14257"/>
                  <a:pt x="14738" y="13634"/>
                </a:cubicBezTo>
                <a:cubicBezTo>
                  <a:pt x="14961" y="13012"/>
                  <a:pt x="15071" y="12342"/>
                  <a:pt x="15071" y="11631"/>
                </a:cubicBezTo>
                <a:cubicBezTo>
                  <a:pt x="15071" y="10917"/>
                  <a:pt x="14961" y="10251"/>
                  <a:pt x="14738" y="9625"/>
                </a:cubicBezTo>
                <a:cubicBezTo>
                  <a:pt x="14515" y="9002"/>
                  <a:pt x="14211" y="8462"/>
                  <a:pt x="13825" y="8004"/>
                </a:cubicBezTo>
                <a:cubicBezTo>
                  <a:pt x="13435" y="7543"/>
                  <a:pt x="12983" y="7178"/>
                  <a:pt x="12464" y="6914"/>
                </a:cubicBezTo>
                <a:cubicBezTo>
                  <a:pt x="11945" y="6647"/>
                  <a:pt x="11391" y="6512"/>
                  <a:pt x="10806" y="6512"/>
                </a:cubicBezTo>
                <a:cubicBezTo>
                  <a:pt x="10211" y="6512"/>
                  <a:pt x="9655" y="6647"/>
                  <a:pt x="9134" y="6914"/>
                </a:cubicBezTo>
                <a:cubicBezTo>
                  <a:pt x="8617" y="7178"/>
                  <a:pt x="8162" y="7543"/>
                  <a:pt x="7775" y="8004"/>
                </a:cubicBezTo>
                <a:cubicBezTo>
                  <a:pt x="7389" y="8462"/>
                  <a:pt x="7085" y="9002"/>
                  <a:pt x="6862" y="9625"/>
                </a:cubicBezTo>
                <a:cubicBezTo>
                  <a:pt x="6639" y="10251"/>
                  <a:pt x="6529" y="10918"/>
                  <a:pt x="6529" y="11631"/>
                </a:cubicBezTo>
                <a:moveTo>
                  <a:pt x="13724" y="11631"/>
                </a:moveTo>
                <a:cubicBezTo>
                  <a:pt x="13724" y="12110"/>
                  <a:pt x="13648" y="12565"/>
                  <a:pt x="13502" y="13000"/>
                </a:cubicBezTo>
                <a:cubicBezTo>
                  <a:pt x="13352" y="13435"/>
                  <a:pt x="13147" y="13814"/>
                  <a:pt x="12880" y="14128"/>
                </a:cubicBezTo>
                <a:cubicBezTo>
                  <a:pt x="12613" y="14439"/>
                  <a:pt x="12302" y="14689"/>
                  <a:pt x="11942" y="14871"/>
                </a:cubicBezTo>
                <a:cubicBezTo>
                  <a:pt x="11582" y="15053"/>
                  <a:pt x="11205" y="15144"/>
                  <a:pt x="10806" y="15144"/>
                </a:cubicBezTo>
                <a:cubicBezTo>
                  <a:pt x="10407" y="15144"/>
                  <a:pt x="10025" y="15053"/>
                  <a:pt x="9663" y="14871"/>
                </a:cubicBezTo>
                <a:cubicBezTo>
                  <a:pt x="9301" y="14689"/>
                  <a:pt x="8987" y="14439"/>
                  <a:pt x="8725" y="14128"/>
                </a:cubicBezTo>
                <a:cubicBezTo>
                  <a:pt x="8463" y="13814"/>
                  <a:pt x="8258" y="13440"/>
                  <a:pt x="8103" y="13009"/>
                </a:cubicBezTo>
                <a:cubicBezTo>
                  <a:pt x="7952" y="12580"/>
                  <a:pt x="7876" y="12119"/>
                  <a:pt x="7876" y="11631"/>
                </a:cubicBezTo>
                <a:cubicBezTo>
                  <a:pt x="7876" y="11152"/>
                  <a:pt x="7952" y="10700"/>
                  <a:pt x="8103" y="10265"/>
                </a:cubicBezTo>
                <a:cubicBezTo>
                  <a:pt x="8258" y="9837"/>
                  <a:pt x="8463" y="9461"/>
                  <a:pt x="8725" y="9140"/>
                </a:cubicBezTo>
                <a:cubicBezTo>
                  <a:pt x="8987" y="8823"/>
                  <a:pt x="9298" y="8577"/>
                  <a:pt x="9658" y="8394"/>
                </a:cubicBezTo>
                <a:cubicBezTo>
                  <a:pt x="10015" y="8218"/>
                  <a:pt x="10400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2" y="8577"/>
                  <a:pt x="12613" y="8823"/>
                  <a:pt x="12880" y="9140"/>
                </a:cubicBezTo>
                <a:cubicBezTo>
                  <a:pt x="13147" y="9461"/>
                  <a:pt x="13352" y="9837"/>
                  <a:pt x="13502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800" y="10929"/>
                  <a:pt x="10020" y="10682"/>
                </a:cubicBezTo>
                <a:cubicBezTo>
                  <a:pt x="10238" y="10433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6" y="10280"/>
                  <a:pt x="11066" y="10224"/>
                  <a:pt x="11164" y="10110"/>
                </a:cubicBezTo>
                <a:cubicBezTo>
                  <a:pt x="11261" y="9998"/>
                  <a:pt x="11310" y="9863"/>
                  <a:pt x="11310" y="9704"/>
                </a:cubicBezTo>
                <a:cubicBezTo>
                  <a:pt x="11310" y="9534"/>
                  <a:pt x="11261" y="9393"/>
                  <a:pt x="11164" y="9275"/>
                </a:cubicBezTo>
                <a:cubicBezTo>
                  <a:pt x="11066" y="9158"/>
                  <a:pt x="10946" y="9096"/>
                  <a:pt x="10806" y="9096"/>
                </a:cubicBezTo>
                <a:cubicBezTo>
                  <a:pt x="10228" y="9096"/>
                  <a:pt x="9734" y="9349"/>
                  <a:pt x="9323" y="9848"/>
                </a:cubicBezTo>
                <a:cubicBezTo>
                  <a:pt x="8914" y="10350"/>
                  <a:pt x="8708" y="10944"/>
                  <a:pt x="8708" y="11628"/>
                </a:cubicBezTo>
                <a:cubicBezTo>
                  <a:pt x="8708" y="11778"/>
                  <a:pt x="8757" y="11913"/>
                  <a:pt x="8855" y="12028"/>
                </a:cubicBezTo>
                <a:cubicBezTo>
                  <a:pt x="8953" y="12148"/>
                  <a:pt x="9063" y="12207"/>
                  <a:pt x="9188" y="12207"/>
                </a:cubicBezTo>
                <a:cubicBezTo>
                  <a:pt x="9330" y="12207"/>
                  <a:pt x="9447" y="12148"/>
                  <a:pt x="9545" y="12028"/>
                </a:cubicBezTo>
                <a:cubicBezTo>
                  <a:pt x="9643" y="11916"/>
                  <a:pt x="9692" y="11781"/>
                  <a:pt x="9692" y="1163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7" name="AutoShape 62"/>
          <p:cNvSpPr>
            <a:spLocks/>
          </p:cNvSpPr>
          <p:nvPr/>
        </p:nvSpPr>
        <p:spPr bwMode="auto">
          <a:xfrm>
            <a:off x="7227567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7"/>
                  <a:pt x="21589" y="13436"/>
                </a:cubicBezTo>
                <a:cubicBezTo>
                  <a:pt x="21589" y="13662"/>
                  <a:pt x="21518" y="13865"/>
                  <a:pt x="21374" y="14043"/>
                </a:cubicBezTo>
                <a:cubicBezTo>
                  <a:pt x="21230" y="14224"/>
                  <a:pt x="21047" y="14343"/>
                  <a:pt x="20821" y="14393"/>
                </a:cubicBezTo>
                <a:lnTo>
                  <a:pt x="18197" y="15057"/>
                </a:lnTo>
                <a:cubicBezTo>
                  <a:pt x="18251" y="15221"/>
                  <a:pt x="18319" y="15438"/>
                  <a:pt x="18401" y="15707"/>
                </a:cubicBezTo>
                <a:cubicBezTo>
                  <a:pt x="18480" y="15978"/>
                  <a:pt x="18564" y="16254"/>
                  <a:pt x="18649" y="16531"/>
                </a:cubicBezTo>
                <a:cubicBezTo>
                  <a:pt x="18737" y="16811"/>
                  <a:pt x="18810" y="17082"/>
                  <a:pt x="18875" y="17333"/>
                </a:cubicBezTo>
                <a:cubicBezTo>
                  <a:pt x="18937" y="17593"/>
                  <a:pt x="18968" y="17802"/>
                  <a:pt x="18968" y="17963"/>
                </a:cubicBezTo>
                <a:cubicBezTo>
                  <a:pt x="18968" y="18225"/>
                  <a:pt x="18872" y="18460"/>
                  <a:pt x="18677" y="18660"/>
                </a:cubicBezTo>
                <a:cubicBezTo>
                  <a:pt x="18482" y="18861"/>
                  <a:pt x="18245" y="18965"/>
                  <a:pt x="17968" y="18965"/>
                </a:cubicBezTo>
                <a:cubicBezTo>
                  <a:pt x="17805" y="18965"/>
                  <a:pt x="17593" y="18934"/>
                  <a:pt x="17333" y="18869"/>
                </a:cubicBezTo>
                <a:cubicBezTo>
                  <a:pt x="17070" y="18807"/>
                  <a:pt x="16802" y="18734"/>
                  <a:pt x="16525" y="18646"/>
                </a:cubicBezTo>
                <a:cubicBezTo>
                  <a:pt x="16252" y="18562"/>
                  <a:pt x="15983" y="18477"/>
                  <a:pt x="15715" y="18398"/>
                </a:cubicBezTo>
                <a:cubicBezTo>
                  <a:pt x="15450" y="18316"/>
                  <a:pt x="15232" y="18251"/>
                  <a:pt x="15060" y="18194"/>
                </a:cubicBezTo>
                <a:lnTo>
                  <a:pt x="14399" y="20818"/>
                </a:lnTo>
                <a:cubicBezTo>
                  <a:pt x="14345" y="21041"/>
                  <a:pt x="14224" y="21227"/>
                  <a:pt x="14040" y="21377"/>
                </a:cubicBezTo>
                <a:cubicBezTo>
                  <a:pt x="13854" y="21527"/>
                  <a:pt x="13651" y="21600"/>
                  <a:pt x="13425" y="21600"/>
                </a:cubicBezTo>
                <a:cubicBezTo>
                  <a:pt x="13128" y="21600"/>
                  <a:pt x="12880" y="21498"/>
                  <a:pt x="12682" y="21289"/>
                </a:cubicBezTo>
                <a:lnTo>
                  <a:pt x="10801" y="19358"/>
                </a:lnTo>
                <a:lnTo>
                  <a:pt x="8881" y="21289"/>
                </a:lnTo>
                <a:cubicBezTo>
                  <a:pt x="8720" y="21498"/>
                  <a:pt x="8480" y="21600"/>
                  <a:pt x="8167" y="21600"/>
                </a:cubicBezTo>
                <a:cubicBezTo>
                  <a:pt x="7941" y="21600"/>
                  <a:pt x="7737" y="21527"/>
                  <a:pt x="7557" y="21377"/>
                </a:cubicBezTo>
                <a:cubicBezTo>
                  <a:pt x="7379" y="21227"/>
                  <a:pt x="7255" y="21041"/>
                  <a:pt x="7192" y="20818"/>
                </a:cubicBezTo>
                <a:lnTo>
                  <a:pt x="6529" y="18194"/>
                </a:lnTo>
                <a:cubicBezTo>
                  <a:pt x="6368" y="18251"/>
                  <a:pt x="6153" y="18316"/>
                  <a:pt x="5888" y="18398"/>
                </a:cubicBezTo>
                <a:cubicBezTo>
                  <a:pt x="5622" y="18480"/>
                  <a:pt x="5348" y="18562"/>
                  <a:pt x="5069" y="18646"/>
                </a:cubicBezTo>
                <a:cubicBezTo>
                  <a:pt x="4792" y="18734"/>
                  <a:pt x="4524" y="18807"/>
                  <a:pt x="4267" y="18869"/>
                </a:cubicBezTo>
                <a:cubicBezTo>
                  <a:pt x="4010" y="18934"/>
                  <a:pt x="3795" y="18965"/>
                  <a:pt x="3623" y="18965"/>
                </a:cubicBezTo>
                <a:cubicBezTo>
                  <a:pt x="3346" y="18965"/>
                  <a:pt x="3112" y="18861"/>
                  <a:pt x="2923" y="18660"/>
                </a:cubicBezTo>
                <a:cubicBezTo>
                  <a:pt x="2731" y="18460"/>
                  <a:pt x="2638" y="18225"/>
                  <a:pt x="2638" y="17963"/>
                </a:cubicBezTo>
                <a:cubicBezTo>
                  <a:pt x="2638" y="17802"/>
                  <a:pt x="2669" y="17593"/>
                  <a:pt x="2731" y="17333"/>
                </a:cubicBezTo>
                <a:cubicBezTo>
                  <a:pt x="2796" y="17082"/>
                  <a:pt x="2866" y="16811"/>
                  <a:pt x="2948" y="16531"/>
                </a:cubicBezTo>
                <a:cubicBezTo>
                  <a:pt x="3030" y="16254"/>
                  <a:pt x="3112" y="15980"/>
                  <a:pt x="3197" y="15712"/>
                </a:cubicBezTo>
                <a:cubicBezTo>
                  <a:pt x="3284" y="15447"/>
                  <a:pt x="3352" y="15229"/>
                  <a:pt x="3408" y="15057"/>
                </a:cubicBezTo>
                <a:lnTo>
                  <a:pt x="771" y="14393"/>
                </a:lnTo>
                <a:cubicBezTo>
                  <a:pt x="545" y="14343"/>
                  <a:pt x="361" y="14224"/>
                  <a:pt x="217" y="14035"/>
                </a:cubicBezTo>
                <a:cubicBezTo>
                  <a:pt x="73" y="13854"/>
                  <a:pt x="0" y="13651"/>
                  <a:pt x="0" y="13436"/>
                </a:cubicBezTo>
                <a:cubicBezTo>
                  <a:pt x="0" y="13137"/>
                  <a:pt x="104" y="12885"/>
                  <a:pt x="311" y="12679"/>
                </a:cubicBezTo>
                <a:lnTo>
                  <a:pt x="2245" y="10799"/>
                </a:lnTo>
                <a:lnTo>
                  <a:pt x="311" y="8921"/>
                </a:lnTo>
                <a:cubicBezTo>
                  <a:pt x="104" y="8715"/>
                  <a:pt x="0" y="8460"/>
                  <a:pt x="0" y="8161"/>
                </a:cubicBezTo>
                <a:cubicBezTo>
                  <a:pt x="0" y="7938"/>
                  <a:pt x="76" y="7735"/>
                  <a:pt x="226" y="7557"/>
                </a:cubicBezTo>
                <a:cubicBezTo>
                  <a:pt x="373" y="7373"/>
                  <a:pt x="556" y="7257"/>
                  <a:pt x="771" y="7204"/>
                </a:cubicBezTo>
                <a:lnTo>
                  <a:pt x="3408" y="6540"/>
                </a:lnTo>
                <a:cubicBezTo>
                  <a:pt x="3352" y="6382"/>
                  <a:pt x="3284" y="6162"/>
                  <a:pt x="3197" y="5893"/>
                </a:cubicBezTo>
                <a:cubicBezTo>
                  <a:pt x="3112" y="5622"/>
                  <a:pt x="3030" y="5346"/>
                  <a:pt x="2948" y="5069"/>
                </a:cubicBezTo>
                <a:cubicBezTo>
                  <a:pt x="2866" y="4786"/>
                  <a:pt x="2796" y="4518"/>
                  <a:pt x="2731" y="4264"/>
                </a:cubicBezTo>
                <a:cubicBezTo>
                  <a:pt x="2669" y="4007"/>
                  <a:pt x="2638" y="3795"/>
                  <a:pt x="2638" y="3634"/>
                </a:cubicBezTo>
                <a:cubicBezTo>
                  <a:pt x="2638" y="3355"/>
                  <a:pt x="2734" y="3118"/>
                  <a:pt x="2928" y="2926"/>
                </a:cubicBezTo>
                <a:cubicBezTo>
                  <a:pt x="3120" y="2731"/>
                  <a:pt x="3352" y="2635"/>
                  <a:pt x="3623" y="2635"/>
                </a:cubicBezTo>
                <a:cubicBezTo>
                  <a:pt x="3787" y="2635"/>
                  <a:pt x="3996" y="2666"/>
                  <a:pt x="4258" y="2731"/>
                </a:cubicBezTo>
                <a:cubicBezTo>
                  <a:pt x="4521" y="2793"/>
                  <a:pt x="4792" y="2866"/>
                  <a:pt x="5069" y="2951"/>
                </a:cubicBezTo>
                <a:cubicBezTo>
                  <a:pt x="5348" y="3039"/>
                  <a:pt x="5622" y="3120"/>
                  <a:pt x="5888" y="3205"/>
                </a:cubicBezTo>
                <a:cubicBezTo>
                  <a:pt x="6153" y="3284"/>
                  <a:pt x="6368" y="3349"/>
                  <a:pt x="6529" y="3406"/>
                </a:cubicBezTo>
                <a:lnTo>
                  <a:pt x="7192" y="782"/>
                </a:lnTo>
                <a:cubicBezTo>
                  <a:pt x="7246" y="556"/>
                  <a:pt x="7368" y="370"/>
                  <a:pt x="7557" y="220"/>
                </a:cubicBezTo>
                <a:cubicBezTo>
                  <a:pt x="7749" y="71"/>
                  <a:pt x="7949" y="0"/>
                  <a:pt x="8167" y="0"/>
                </a:cubicBezTo>
                <a:cubicBezTo>
                  <a:pt x="8480" y="0"/>
                  <a:pt x="8720" y="102"/>
                  <a:pt x="8881" y="308"/>
                </a:cubicBezTo>
                <a:lnTo>
                  <a:pt x="10801" y="2242"/>
                </a:lnTo>
                <a:lnTo>
                  <a:pt x="12682" y="308"/>
                </a:lnTo>
                <a:cubicBezTo>
                  <a:pt x="12888" y="102"/>
                  <a:pt x="13128" y="0"/>
                  <a:pt x="13399" y="0"/>
                </a:cubicBezTo>
                <a:cubicBezTo>
                  <a:pt x="13642" y="0"/>
                  <a:pt x="13854" y="68"/>
                  <a:pt x="14040" y="209"/>
                </a:cubicBezTo>
                <a:cubicBezTo>
                  <a:pt x="14224" y="347"/>
                  <a:pt x="14345" y="539"/>
                  <a:pt x="14399" y="782"/>
                </a:cubicBezTo>
                <a:lnTo>
                  <a:pt x="15060" y="3406"/>
                </a:lnTo>
                <a:cubicBezTo>
                  <a:pt x="15224" y="3349"/>
                  <a:pt x="15438" y="3284"/>
                  <a:pt x="15709" y="3205"/>
                </a:cubicBezTo>
                <a:cubicBezTo>
                  <a:pt x="15980" y="3120"/>
                  <a:pt x="16252" y="3039"/>
                  <a:pt x="16525" y="2951"/>
                </a:cubicBezTo>
                <a:cubicBezTo>
                  <a:pt x="16802" y="2866"/>
                  <a:pt x="17070" y="2793"/>
                  <a:pt x="17333" y="2731"/>
                </a:cubicBezTo>
                <a:cubicBezTo>
                  <a:pt x="17593" y="2666"/>
                  <a:pt x="17805" y="2635"/>
                  <a:pt x="17968" y="2635"/>
                </a:cubicBezTo>
                <a:cubicBezTo>
                  <a:pt x="18228" y="2635"/>
                  <a:pt x="18460" y="2731"/>
                  <a:pt x="18663" y="2926"/>
                </a:cubicBezTo>
                <a:cubicBezTo>
                  <a:pt x="18866" y="3118"/>
                  <a:pt x="18968" y="3355"/>
                  <a:pt x="18968" y="3634"/>
                </a:cubicBezTo>
                <a:cubicBezTo>
                  <a:pt x="18968" y="3795"/>
                  <a:pt x="18937" y="4007"/>
                  <a:pt x="18875" y="4264"/>
                </a:cubicBezTo>
                <a:cubicBezTo>
                  <a:pt x="18810" y="4518"/>
                  <a:pt x="18737" y="4786"/>
                  <a:pt x="18649" y="5069"/>
                </a:cubicBezTo>
                <a:cubicBezTo>
                  <a:pt x="18564" y="5346"/>
                  <a:pt x="18480" y="5620"/>
                  <a:pt x="18401" y="5885"/>
                </a:cubicBezTo>
                <a:cubicBezTo>
                  <a:pt x="18319" y="6150"/>
                  <a:pt x="18251" y="6371"/>
                  <a:pt x="18197" y="6540"/>
                </a:cubicBezTo>
                <a:lnTo>
                  <a:pt x="20821" y="7204"/>
                </a:lnTo>
                <a:cubicBezTo>
                  <a:pt x="21047" y="7257"/>
                  <a:pt x="21230" y="7379"/>
                  <a:pt x="21374" y="7560"/>
                </a:cubicBezTo>
                <a:cubicBezTo>
                  <a:pt x="21518" y="7749"/>
                  <a:pt x="21589" y="7946"/>
                  <a:pt x="21589" y="8161"/>
                </a:cubicBezTo>
                <a:cubicBezTo>
                  <a:pt x="21589" y="8460"/>
                  <a:pt x="21490" y="8715"/>
                  <a:pt x="21292" y="8921"/>
                </a:cubicBezTo>
                <a:lnTo>
                  <a:pt x="19332" y="10799"/>
                </a:lnTo>
                <a:lnTo>
                  <a:pt x="21292" y="12679"/>
                </a:lnTo>
                <a:close/>
                <a:moveTo>
                  <a:pt x="21292" y="1267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8" name="AutoShape 63"/>
          <p:cNvSpPr>
            <a:spLocks/>
          </p:cNvSpPr>
          <p:nvPr/>
        </p:nvSpPr>
        <p:spPr bwMode="auto">
          <a:xfrm>
            <a:off x="8149905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8" h="21600">
                <a:moveTo>
                  <a:pt x="17537" y="12698"/>
                </a:moveTo>
                <a:lnTo>
                  <a:pt x="19799" y="9998"/>
                </a:lnTo>
                <a:lnTo>
                  <a:pt x="19799" y="17284"/>
                </a:lnTo>
                <a:cubicBezTo>
                  <a:pt x="19799" y="17875"/>
                  <a:pt x="19701" y="18430"/>
                  <a:pt x="19505" y="18950"/>
                </a:cubicBezTo>
                <a:cubicBezTo>
                  <a:pt x="19309" y="19470"/>
                  <a:pt x="19050" y="19928"/>
                  <a:pt x="18722" y="20322"/>
                </a:cubicBezTo>
                <a:cubicBezTo>
                  <a:pt x="18394" y="20716"/>
                  <a:pt x="18015" y="21027"/>
                  <a:pt x="17584" y="21256"/>
                </a:cubicBezTo>
                <a:cubicBezTo>
                  <a:pt x="17153" y="21485"/>
                  <a:pt x="16691" y="21600"/>
                  <a:pt x="16189" y="21600"/>
                </a:cubicBezTo>
                <a:lnTo>
                  <a:pt x="3595" y="21600"/>
                </a:lnTo>
                <a:cubicBezTo>
                  <a:pt x="3103" y="21600"/>
                  <a:pt x="2636" y="21485"/>
                  <a:pt x="2195" y="21256"/>
                </a:cubicBezTo>
                <a:cubicBezTo>
                  <a:pt x="1755" y="21027"/>
                  <a:pt x="1373" y="20716"/>
                  <a:pt x="1052" y="20322"/>
                </a:cubicBezTo>
                <a:cubicBezTo>
                  <a:pt x="734" y="19928"/>
                  <a:pt x="477" y="19470"/>
                  <a:pt x="286" y="18950"/>
                </a:cubicBezTo>
                <a:cubicBezTo>
                  <a:pt x="95" y="18430"/>
                  <a:pt x="0" y="17875"/>
                  <a:pt x="0" y="17284"/>
                </a:cubicBezTo>
                <a:lnTo>
                  <a:pt x="0" y="4316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7"/>
                  <a:pt x="734" y="1645"/>
                  <a:pt x="1052" y="1263"/>
                </a:cubicBezTo>
                <a:cubicBezTo>
                  <a:pt x="1373" y="878"/>
                  <a:pt x="1755" y="573"/>
                  <a:pt x="2195" y="344"/>
                </a:cubicBezTo>
                <a:cubicBezTo>
                  <a:pt x="2636" y="115"/>
                  <a:pt x="3103" y="0"/>
                  <a:pt x="3595" y="0"/>
                </a:cubicBezTo>
                <a:lnTo>
                  <a:pt x="16189" y="0"/>
                </a:lnTo>
                <a:cubicBezTo>
                  <a:pt x="16402" y="0"/>
                  <a:pt x="16605" y="26"/>
                  <a:pt x="16798" y="82"/>
                </a:cubicBezTo>
                <a:lnTo>
                  <a:pt x="14608" y="2715"/>
                </a:lnTo>
                <a:lnTo>
                  <a:pt x="3595" y="2715"/>
                </a:lnTo>
                <a:cubicBezTo>
                  <a:pt x="3228" y="2715"/>
                  <a:pt x="2915" y="2868"/>
                  <a:pt x="2653" y="3185"/>
                </a:cubicBezTo>
                <a:cubicBezTo>
                  <a:pt x="2391" y="3496"/>
                  <a:pt x="2261" y="3875"/>
                  <a:pt x="2261" y="4316"/>
                </a:cubicBezTo>
                <a:lnTo>
                  <a:pt x="2261" y="17284"/>
                </a:lnTo>
                <a:cubicBezTo>
                  <a:pt x="2261" y="17725"/>
                  <a:pt x="2391" y="18101"/>
                  <a:pt x="2653" y="18412"/>
                </a:cubicBezTo>
                <a:cubicBezTo>
                  <a:pt x="2915" y="18730"/>
                  <a:pt x="3228" y="18888"/>
                  <a:pt x="3595" y="18888"/>
                </a:cubicBezTo>
                <a:lnTo>
                  <a:pt x="16189" y="18888"/>
                </a:lnTo>
                <a:cubicBezTo>
                  <a:pt x="16556" y="18888"/>
                  <a:pt x="16874" y="18730"/>
                  <a:pt x="17139" y="18412"/>
                </a:cubicBezTo>
                <a:cubicBezTo>
                  <a:pt x="17405" y="18101"/>
                  <a:pt x="17537" y="17725"/>
                  <a:pt x="17537" y="17284"/>
                </a:cubicBezTo>
                <a:lnTo>
                  <a:pt x="17537" y="12698"/>
                </a:lnTo>
                <a:close/>
                <a:moveTo>
                  <a:pt x="21333" y="2797"/>
                </a:moveTo>
                <a:cubicBezTo>
                  <a:pt x="21514" y="3011"/>
                  <a:pt x="21600" y="3273"/>
                  <a:pt x="21598" y="3578"/>
                </a:cubicBezTo>
                <a:cubicBezTo>
                  <a:pt x="21593" y="3881"/>
                  <a:pt x="21505" y="4137"/>
                  <a:pt x="21333" y="4342"/>
                </a:cubicBezTo>
                <a:lnTo>
                  <a:pt x="13005" y="14346"/>
                </a:lnTo>
                <a:lnTo>
                  <a:pt x="11855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2" y="16044"/>
                  <a:pt x="10734" y="15938"/>
                  <a:pt x="10555" y="15721"/>
                </a:cubicBezTo>
                <a:lnTo>
                  <a:pt x="9383" y="14346"/>
                </a:lnTo>
                <a:lnTo>
                  <a:pt x="4780" y="8787"/>
                </a:lnTo>
                <a:cubicBezTo>
                  <a:pt x="4601" y="8573"/>
                  <a:pt x="4508" y="8314"/>
                  <a:pt x="4508" y="8006"/>
                </a:cubicBezTo>
                <a:cubicBezTo>
                  <a:pt x="4508" y="7703"/>
                  <a:pt x="4601" y="7442"/>
                  <a:pt x="4780" y="7227"/>
                </a:cubicBezTo>
                <a:lnTo>
                  <a:pt x="5927" y="5847"/>
                </a:lnTo>
                <a:cubicBezTo>
                  <a:pt x="6106" y="5635"/>
                  <a:pt x="6324" y="5526"/>
                  <a:pt x="6578" y="5526"/>
                </a:cubicBezTo>
                <a:cubicBezTo>
                  <a:pt x="6830" y="5526"/>
                  <a:pt x="7043" y="5635"/>
                  <a:pt x="7215" y="5847"/>
                </a:cubicBezTo>
                <a:lnTo>
                  <a:pt x="11199" y="10633"/>
                </a:lnTo>
                <a:lnTo>
                  <a:pt x="18861" y="1404"/>
                </a:lnTo>
                <a:cubicBezTo>
                  <a:pt x="19040" y="1187"/>
                  <a:pt x="19263" y="1084"/>
                  <a:pt x="19525" y="1087"/>
                </a:cubicBezTo>
                <a:cubicBezTo>
                  <a:pt x="19787" y="1093"/>
                  <a:pt x="20002" y="1199"/>
                  <a:pt x="20173" y="1404"/>
                </a:cubicBezTo>
                <a:lnTo>
                  <a:pt x="21333" y="2797"/>
                </a:lnTo>
                <a:close/>
                <a:moveTo>
                  <a:pt x="21333" y="279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9" name="AutoShape 64"/>
          <p:cNvSpPr>
            <a:spLocks/>
          </p:cNvSpPr>
          <p:nvPr/>
        </p:nvSpPr>
        <p:spPr bwMode="auto">
          <a:xfrm>
            <a:off x="9097642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662" y="0"/>
                </a:moveTo>
                <a:cubicBezTo>
                  <a:pt x="18199" y="0"/>
                  <a:pt x="18703" y="118"/>
                  <a:pt x="19176" y="344"/>
                </a:cubicBezTo>
                <a:cubicBezTo>
                  <a:pt x="19651" y="576"/>
                  <a:pt x="20065" y="887"/>
                  <a:pt x="20423" y="1281"/>
                </a:cubicBezTo>
                <a:cubicBezTo>
                  <a:pt x="20780" y="1674"/>
                  <a:pt x="21066" y="2132"/>
                  <a:pt x="21280" y="2652"/>
                </a:cubicBezTo>
                <a:cubicBezTo>
                  <a:pt x="21493" y="3169"/>
                  <a:pt x="21600" y="3727"/>
                  <a:pt x="21600" y="4318"/>
                </a:cubicBezTo>
                <a:lnTo>
                  <a:pt x="21600" y="17282"/>
                </a:lnTo>
                <a:cubicBezTo>
                  <a:pt x="21600" y="17873"/>
                  <a:pt x="21493" y="18431"/>
                  <a:pt x="21280" y="18948"/>
                </a:cubicBezTo>
                <a:cubicBezTo>
                  <a:pt x="21066" y="19468"/>
                  <a:pt x="20780" y="19926"/>
                  <a:pt x="20423" y="20319"/>
                </a:cubicBezTo>
                <a:cubicBezTo>
                  <a:pt x="20065" y="20713"/>
                  <a:pt x="19651" y="21024"/>
                  <a:pt x="19184" y="21256"/>
                </a:cubicBezTo>
                <a:cubicBezTo>
                  <a:pt x="18714" y="21485"/>
                  <a:pt x="18210" y="21600"/>
                  <a:pt x="17662" y="21600"/>
                </a:cubicBezTo>
                <a:lnTo>
                  <a:pt x="3924" y="21600"/>
                </a:lnTo>
                <a:cubicBezTo>
                  <a:pt x="3388" y="21600"/>
                  <a:pt x="2883" y="21485"/>
                  <a:pt x="2411" y="21256"/>
                </a:cubicBezTo>
                <a:cubicBezTo>
                  <a:pt x="1935" y="21024"/>
                  <a:pt x="1522" y="20713"/>
                  <a:pt x="1164" y="20319"/>
                </a:cubicBezTo>
                <a:cubicBezTo>
                  <a:pt x="806" y="19926"/>
                  <a:pt x="523" y="19468"/>
                  <a:pt x="312" y="18948"/>
                </a:cubicBezTo>
                <a:cubicBezTo>
                  <a:pt x="104" y="18431"/>
                  <a:pt x="0" y="17873"/>
                  <a:pt x="0" y="17282"/>
                </a:cubicBezTo>
                <a:lnTo>
                  <a:pt x="0" y="4318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4" y="1281"/>
                </a:cubicBezTo>
                <a:cubicBezTo>
                  <a:pt x="1522" y="887"/>
                  <a:pt x="1935" y="576"/>
                  <a:pt x="2411" y="344"/>
                </a:cubicBezTo>
                <a:cubicBezTo>
                  <a:pt x="2883" y="118"/>
                  <a:pt x="3388" y="0"/>
                  <a:pt x="3924" y="0"/>
                </a:cubicBezTo>
                <a:lnTo>
                  <a:pt x="17662" y="0"/>
                </a:lnTo>
                <a:close/>
                <a:moveTo>
                  <a:pt x="17662" y="2714"/>
                </a:moveTo>
                <a:lnTo>
                  <a:pt x="3924" y="2714"/>
                </a:lnTo>
                <a:cubicBezTo>
                  <a:pt x="3524" y="2714"/>
                  <a:pt x="3180" y="2873"/>
                  <a:pt x="2897" y="3187"/>
                </a:cubicBezTo>
                <a:cubicBezTo>
                  <a:pt x="2608" y="3501"/>
                  <a:pt x="2467" y="3877"/>
                  <a:pt x="2467" y="4318"/>
                </a:cubicBezTo>
                <a:lnTo>
                  <a:pt x="2467" y="17282"/>
                </a:lnTo>
                <a:cubicBezTo>
                  <a:pt x="2467" y="17723"/>
                  <a:pt x="2608" y="18099"/>
                  <a:pt x="2897" y="18413"/>
                </a:cubicBezTo>
                <a:cubicBezTo>
                  <a:pt x="3180" y="18728"/>
                  <a:pt x="3524" y="18886"/>
                  <a:pt x="3924" y="18886"/>
                </a:cubicBezTo>
                <a:lnTo>
                  <a:pt x="17662" y="18886"/>
                </a:lnTo>
                <a:cubicBezTo>
                  <a:pt x="18063" y="18886"/>
                  <a:pt x="18407" y="18728"/>
                  <a:pt x="18698" y="18413"/>
                </a:cubicBezTo>
                <a:cubicBezTo>
                  <a:pt x="18989" y="18102"/>
                  <a:pt x="19133" y="17723"/>
                  <a:pt x="19133" y="17282"/>
                </a:cubicBezTo>
                <a:lnTo>
                  <a:pt x="19133" y="4318"/>
                </a:lnTo>
                <a:cubicBezTo>
                  <a:pt x="19133" y="3877"/>
                  <a:pt x="18989" y="3501"/>
                  <a:pt x="18698" y="3187"/>
                </a:cubicBezTo>
                <a:cubicBezTo>
                  <a:pt x="18407" y="2873"/>
                  <a:pt x="18063" y="2714"/>
                  <a:pt x="17662" y="271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0" name="AutoShape 65"/>
          <p:cNvSpPr>
            <a:spLocks/>
          </p:cNvSpPr>
          <p:nvPr/>
        </p:nvSpPr>
        <p:spPr bwMode="auto">
          <a:xfrm>
            <a:off x="10059667" y="21184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30" y="10668"/>
                  <a:pt x="20777" y="11687"/>
                </a:cubicBezTo>
                <a:cubicBezTo>
                  <a:pt x="21324" y="12709"/>
                  <a:pt x="21600" y="13846"/>
                  <a:pt x="21600" y="15107"/>
                </a:cubicBezTo>
                <a:cubicBezTo>
                  <a:pt x="21600" y="16006"/>
                  <a:pt x="21458" y="16846"/>
                  <a:pt x="21173" y="17629"/>
                </a:cubicBezTo>
                <a:cubicBezTo>
                  <a:pt x="20890" y="18410"/>
                  <a:pt x="20503" y="19098"/>
                  <a:pt x="20009" y="19691"/>
                </a:cubicBezTo>
                <a:cubicBezTo>
                  <a:pt x="19512" y="20281"/>
                  <a:pt x="18941" y="20748"/>
                  <a:pt x="18290" y="21090"/>
                </a:cubicBezTo>
                <a:cubicBezTo>
                  <a:pt x="17640" y="21427"/>
                  <a:pt x="16939" y="21600"/>
                  <a:pt x="16188" y="21600"/>
                </a:cubicBezTo>
                <a:lnTo>
                  <a:pt x="4490" y="21600"/>
                </a:lnTo>
                <a:cubicBezTo>
                  <a:pt x="3878" y="21600"/>
                  <a:pt x="3298" y="21459"/>
                  <a:pt x="2750" y="21177"/>
                </a:cubicBezTo>
                <a:cubicBezTo>
                  <a:pt x="2203" y="20900"/>
                  <a:pt x="1723" y="20512"/>
                  <a:pt x="1313" y="20022"/>
                </a:cubicBezTo>
                <a:cubicBezTo>
                  <a:pt x="905" y="19527"/>
                  <a:pt x="583" y="18954"/>
                  <a:pt x="350" y="18295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9" y="14958"/>
                  <a:pt x="269" y="14382"/>
                </a:cubicBezTo>
                <a:cubicBezTo>
                  <a:pt x="449" y="13809"/>
                  <a:pt x="696" y="13288"/>
                  <a:pt x="1010" y="12818"/>
                </a:cubicBezTo>
                <a:cubicBezTo>
                  <a:pt x="1325" y="12352"/>
                  <a:pt x="1694" y="11955"/>
                  <a:pt x="2119" y="11632"/>
                </a:cubicBezTo>
                <a:cubicBezTo>
                  <a:pt x="2544" y="11313"/>
                  <a:pt x="3005" y="11079"/>
                  <a:pt x="3504" y="10930"/>
                </a:cubicBezTo>
                <a:cubicBezTo>
                  <a:pt x="3250" y="10552"/>
                  <a:pt x="3055" y="10141"/>
                  <a:pt x="2916" y="9689"/>
                </a:cubicBezTo>
                <a:cubicBezTo>
                  <a:pt x="2779" y="9239"/>
                  <a:pt x="2712" y="8759"/>
                  <a:pt x="2712" y="8240"/>
                </a:cubicBezTo>
                <a:cubicBezTo>
                  <a:pt x="2712" y="7636"/>
                  <a:pt x="2806" y="7071"/>
                  <a:pt x="2993" y="6547"/>
                </a:cubicBezTo>
                <a:cubicBezTo>
                  <a:pt x="3180" y="6023"/>
                  <a:pt x="3434" y="5568"/>
                  <a:pt x="3756" y="5183"/>
                </a:cubicBezTo>
                <a:cubicBezTo>
                  <a:pt x="4078" y="4797"/>
                  <a:pt x="4457" y="4489"/>
                  <a:pt x="4894" y="4264"/>
                </a:cubicBezTo>
                <a:cubicBezTo>
                  <a:pt x="5330" y="4040"/>
                  <a:pt x="5801" y="3927"/>
                  <a:pt x="6307" y="3927"/>
                </a:cubicBezTo>
                <a:cubicBezTo>
                  <a:pt x="7171" y="3927"/>
                  <a:pt x="7922" y="4258"/>
                  <a:pt x="8558" y="4921"/>
                </a:cubicBezTo>
                <a:cubicBezTo>
                  <a:pt x="8698" y="4224"/>
                  <a:pt x="8933" y="3573"/>
                  <a:pt x="9264" y="2971"/>
                </a:cubicBezTo>
                <a:cubicBezTo>
                  <a:pt x="9598" y="2370"/>
                  <a:pt x="9994" y="1848"/>
                  <a:pt x="10450" y="1405"/>
                </a:cubicBezTo>
                <a:cubicBezTo>
                  <a:pt x="10906" y="964"/>
                  <a:pt x="11412" y="622"/>
                  <a:pt x="11976" y="374"/>
                </a:cubicBezTo>
                <a:cubicBezTo>
                  <a:pt x="12540" y="124"/>
                  <a:pt x="13142" y="0"/>
                  <a:pt x="13786" y="0"/>
                </a:cubicBezTo>
                <a:cubicBezTo>
                  <a:pt x="14520" y="0"/>
                  <a:pt x="15218" y="170"/>
                  <a:pt x="15876" y="510"/>
                </a:cubicBezTo>
                <a:cubicBezTo>
                  <a:pt x="16536" y="852"/>
                  <a:pt x="17110" y="1313"/>
                  <a:pt x="17594" y="1895"/>
                </a:cubicBezTo>
                <a:cubicBezTo>
                  <a:pt x="18082" y="2476"/>
                  <a:pt x="18466" y="3167"/>
                  <a:pt x="18749" y="3956"/>
                </a:cubicBezTo>
                <a:cubicBezTo>
                  <a:pt x="19032" y="4745"/>
                  <a:pt x="19174" y="5580"/>
                  <a:pt x="19174" y="6464"/>
                </a:cubicBezTo>
                <a:cubicBezTo>
                  <a:pt x="19174" y="6988"/>
                  <a:pt x="19126" y="7492"/>
                  <a:pt x="19025" y="7973"/>
                </a:cubicBezTo>
                <a:cubicBezTo>
                  <a:pt x="18924" y="8453"/>
                  <a:pt x="18785" y="8914"/>
                  <a:pt x="18612" y="93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1" name="AutoShape 76"/>
          <p:cNvSpPr>
            <a:spLocks/>
          </p:cNvSpPr>
          <p:nvPr/>
        </p:nvSpPr>
        <p:spPr bwMode="auto">
          <a:xfrm>
            <a:off x="1755455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8" h="21600">
                <a:moveTo>
                  <a:pt x="17528" y="11039"/>
                </a:moveTo>
                <a:lnTo>
                  <a:pt x="19788" y="8347"/>
                </a:lnTo>
                <a:lnTo>
                  <a:pt x="19788" y="17289"/>
                </a:lnTo>
                <a:cubicBezTo>
                  <a:pt x="19788" y="17878"/>
                  <a:pt x="19690" y="18436"/>
                  <a:pt x="19494" y="18955"/>
                </a:cubicBezTo>
                <a:cubicBezTo>
                  <a:pt x="19298" y="19471"/>
                  <a:pt x="19039" y="19928"/>
                  <a:pt x="18711" y="20324"/>
                </a:cubicBezTo>
                <a:cubicBezTo>
                  <a:pt x="18384" y="20714"/>
                  <a:pt x="18004" y="21028"/>
                  <a:pt x="17574" y="21257"/>
                </a:cubicBezTo>
                <a:cubicBezTo>
                  <a:pt x="17146" y="21486"/>
                  <a:pt x="16681" y="21600"/>
                  <a:pt x="16180" y="21600"/>
                </a:cubicBezTo>
                <a:lnTo>
                  <a:pt x="3593" y="21600"/>
                </a:lnTo>
                <a:cubicBezTo>
                  <a:pt x="3101" y="21600"/>
                  <a:pt x="2634" y="21486"/>
                  <a:pt x="2194" y="21257"/>
                </a:cubicBezTo>
                <a:cubicBezTo>
                  <a:pt x="1754" y="21028"/>
                  <a:pt x="1372" y="20711"/>
                  <a:pt x="1052" y="20324"/>
                </a:cubicBezTo>
                <a:cubicBezTo>
                  <a:pt x="734" y="19928"/>
                  <a:pt x="477" y="19471"/>
                  <a:pt x="286" y="18955"/>
                </a:cubicBezTo>
                <a:cubicBezTo>
                  <a:pt x="95" y="18433"/>
                  <a:pt x="0" y="17878"/>
                  <a:pt x="0" y="17289"/>
                </a:cubicBezTo>
                <a:lnTo>
                  <a:pt x="0" y="4341"/>
                </a:lnTo>
                <a:cubicBezTo>
                  <a:pt x="0" y="3751"/>
                  <a:pt x="95" y="3194"/>
                  <a:pt x="286" y="2663"/>
                </a:cubicBezTo>
                <a:cubicBezTo>
                  <a:pt x="477" y="2135"/>
                  <a:pt x="734" y="1677"/>
                  <a:pt x="1052" y="1293"/>
                </a:cubicBezTo>
                <a:cubicBezTo>
                  <a:pt x="1372" y="915"/>
                  <a:pt x="1754" y="607"/>
                  <a:pt x="2194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80" y="35"/>
                </a:lnTo>
                <a:cubicBezTo>
                  <a:pt x="16212" y="35"/>
                  <a:pt x="16253" y="41"/>
                  <a:pt x="16305" y="47"/>
                </a:cubicBezTo>
                <a:cubicBezTo>
                  <a:pt x="16356" y="59"/>
                  <a:pt x="16395" y="64"/>
                  <a:pt x="16427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90" y="3528"/>
                  <a:pt x="2260" y="3906"/>
                  <a:pt x="2260" y="4343"/>
                </a:cubicBezTo>
                <a:lnTo>
                  <a:pt x="2260" y="17289"/>
                </a:lnTo>
                <a:cubicBezTo>
                  <a:pt x="2260" y="17729"/>
                  <a:pt x="2390" y="18107"/>
                  <a:pt x="2651" y="18424"/>
                </a:cubicBezTo>
                <a:cubicBezTo>
                  <a:pt x="2913" y="18732"/>
                  <a:pt x="3226" y="18893"/>
                  <a:pt x="3593" y="18893"/>
                </a:cubicBezTo>
                <a:lnTo>
                  <a:pt x="16180" y="18893"/>
                </a:lnTo>
                <a:cubicBezTo>
                  <a:pt x="16547" y="18893"/>
                  <a:pt x="16865" y="18732"/>
                  <a:pt x="17129" y="18424"/>
                </a:cubicBezTo>
                <a:cubicBezTo>
                  <a:pt x="17395" y="18110"/>
                  <a:pt x="17528" y="17732"/>
                  <a:pt x="17528" y="17289"/>
                </a:cubicBezTo>
                <a:lnTo>
                  <a:pt x="17528" y="11039"/>
                </a:lnTo>
                <a:close/>
                <a:moveTo>
                  <a:pt x="18875" y="6393"/>
                </a:moveTo>
                <a:lnTo>
                  <a:pt x="11251" y="15535"/>
                </a:lnTo>
                <a:lnTo>
                  <a:pt x="7387" y="17054"/>
                </a:lnTo>
                <a:lnTo>
                  <a:pt x="8651" y="12432"/>
                </a:lnTo>
                <a:lnTo>
                  <a:pt x="16287" y="3279"/>
                </a:lnTo>
                <a:lnTo>
                  <a:pt x="18875" y="6393"/>
                </a:lnTo>
                <a:close/>
                <a:moveTo>
                  <a:pt x="16525" y="5607"/>
                </a:moveTo>
                <a:cubicBezTo>
                  <a:pt x="16664" y="5440"/>
                  <a:pt x="16664" y="5282"/>
                  <a:pt x="16525" y="5115"/>
                </a:cubicBezTo>
                <a:cubicBezTo>
                  <a:pt x="16383" y="4965"/>
                  <a:pt x="16246" y="4965"/>
                  <a:pt x="16114" y="5115"/>
                </a:cubicBezTo>
                <a:lnTo>
                  <a:pt x="10141" y="12273"/>
                </a:lnTo>
                <a:cubicBezTo>
                  <a:pt x="10001" y="12447"/>
                  <a:pt x="10001" y="12611"/>
                  <a:pt x="10141" y="12766"/>
                </a:cubicBezTo>
                <a:cubicBezTo>
                  <a:pt x="10190" y="12840"/>
                  <a:pt x="10256" y="12881"/>
                  <a:pt x="10341" y="12881"/>
                </a:cubicBezTo>
                <a:cubicBezTo>
                  <a:pt x="10420" y="12881"/>
                  <a:pt x="10481" y="12840"/>
                  <a:pt x="10527" y="12766"/>
                </a:cubicBezTo>
                <a:lnTo>
                  <a:pt x="16525" y="5607"/>
                </a:lnTo>
                <a:close/>
                <a:moveTo>
                  <a:pt x="21275" y="1677"/>
                </a:moveTo>
                <a:cubicBezTo>
                  <a:pt x="21485" y="1947"/>
                  <a:pt x="21593" y="2255"/>
                  <a:pt x="21598" y="2610"/>
                </a:cubicBezTo>
                <a:cubicBezTo>
                  <a:pt x="21600" y="2959"/>
                  <a:pt x="21492" y="3270"/>
                  <a:pt x="21275" y="3543"/>
                </a:cubicBezTo>
                <a:lnTo>
                  <a:pt x="20162" y="4830"/>
                </a:lnTo>
                <a:lnTo>
                  <a:pt x="17574" y="1724"/>
                </a:lnTo>
                <a:lnTo>
                  <a:pt x="18653" y="408"/>
                </a:lnTo>
                <a:cubicBezTo>
                  <a:pt x="18880" y="138"/>
                  <a:pt x="19144" y="0"/>
                  <a:pt x="19448" y="0"/>
                </a:cubicBezTo>
                <a:cubicBezTo>
                  <a:pt x="19753" y="0"/>
                  <a:pt x="20005" y="138"/>
                  <a:pt x="20208" y="408"/>
                </a:cubicBezTo>
                <a:lnTo>
                  <a:pt x="20749" y="1038"/>
                </a:lnTo>
                <a:lnTo>
                  <a:pt x="21275" y="1677"/>
                </a:lnTo>
                <a:close/>
                <a:moveTo>
                  <a:pt x="21275" y="167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2" name="AutoShape 77"/>
          <p:cNvSpPr>
            <a:spLocks/>
          </p:cNvSpPr>
          <p:nvPr/>
        </p:nvSpPr>
        <p:spPr bwMode="auto">
          <a:xfrm>
            <a:off x="2679380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6" y="0"/>
                </a:moveTo>
                <a:cubicBezTo>
                  <a:pt x="20633" y="0"/>
                  <a:pt x="20946" y="162"/>
                  <a:pt x="21208" y="476"/>
                </a:cubicBezTo>
                <a:cubicBezTo>
                  <a:pt x="21470" y="796"/>
                  <a:pt x="21600" y="1175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25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7" y="476"/>
                </a:cubicBezTo>
                <a:cubicBezTo>
                  <a:pt x="664" y="162"/>
                  <a:pt x="979" y="0"/>
                  <a:pt x="1347" y="0"/>
                </a:cubicBezTo>
                <a:lnTo>
                  <a:pt x="20266" y="0"/>
                </a:lnTo>
                <a:close/>
                <a:moveTo>
                  <a:pt x="1802" y="2162"/>
                </a:moveTo>
                <a:lnTo>
                  <a:pt x="1802" y="3078"/>
                </a:lnTo>
                <a:cubicBezTo>
                  <a:pt x="1802" y="3366"/>
                  <a:pt x="1856" y="3674"/>
                  <a:pt x="1966" y="3995"/>
                </a:cubicBezTo>
                <a:cubicBezTo>
                  <a:pt x="2074" y="4315"/>
                  <a:pt x="2213" y="4632"/>
                  <a:pt x="2382" y="4929"/>
                </a:cubicBezTo>
                <a:cubicBezTo>
                  <a:pt x="2549" y="5228"/>
                  <a:pt x="2732" y="5507"/>
                  <a:pt x="2933" y="5766"/>
                </a:cubicBezTo>
                <a:cubicBezTo>
                  <a:pt x="3132" y="6024"/>
                  <a:pt x="3330" y="6241"/>
                  <a:pt x="3526" y="6421"/>
                </a:cubicBezTo>
                <a:cubicBezTo>
                  <a:pt x="4304" y="7131"/>
                  <a:pt x="5085" y="7836"/>
                  <a:pt x="5864" y="8538"/>
                </a:cubicBezTo>
                <a:cubicBezTo>
                  <a:pt x="6640" y="9237"/>
                  <a:pt x="7419" y="9948"/>
                  <a:pt x="8202" y="10682"/>
                </a:cubicBezTo>
                <a:cubicBezTo>
                  <a:pt x="8356" y="10832"/>
                  <a:pt x="8545" y="11003"/>
                  <a:pt x="8763" y="11211"/>
                </a:cubicBezTo>
                <a:cubicBezTo>
                  <a:pt x="8983" y="11411"/>
                  <a:pt x="9209" y="11608"/>
                  <a:pt x="9444" y="11795"/>
                </a:cubicBezTo>
                <a:cubicBezTo>
                  <a:pt x="9679" y="11989"/>
                  <a:pt x="9911" y="12157"/>
                  <a:pt x="10141" y="12289"/>
                </a:cubicBezTo>
                <a:cubicBezTo>
                  <a:pt x="10372" y="12427"/>
                  <a:pt x="10585" y="12495"/>
                  <a:pt x="10780" y="12495"/>
                </a:cubicBezTo>
                <a:lnTo>
                  <a:pt x="10802" y="12495"/>
                </a:lnTo>
                <a:lnTo>
                  <a:pt x="10827" y="12495"/>
                </a:lnTo>
                <a:cubicBezTo>
                  <a:pt x="11023" y="12495"/>
                  <a:pt x="11236" y="12427"/>
                  <a:pt x="11466" y="12289"/>
                </a:cubicBezTo>
                <a:cubicBezTo>
                  <a:pt x="11696" y="12157"/>
                  <a:pt x="11926" y="11989"/>
                  <a:pt x="12156" y="11795"/>
                </a:cubicBezTo>
                <a:cubicBezTo>
                  <a:pt x="12387" y="11607"/>
                  <a:pt x="12612" y="11411"/>
                  <a:pt x="12825" y="11211"/>
                </a:cubicBezTo>
                <a:cubicBezTo>
                  <a:pt x="13040" y="11005"/>
                  <a:pt x="13229" y="10832"/>
                  <a:pt x="13393" y="10682"/>
                </a:cubicBezTo>
                <a:cubicBezTo>
                  <a:pt x="14176" y="9948"/>
                  <a:pt x="14955" y="9231"/>
                  <a:pt x="15731" y="8532"/>
                </a:cubicBezTo>
                <a:cubicBezTo>
                  <a:pt x="16510" y="7828"/>
                  <a:pt x="17288" y="7123"/>
                  <a:pt x="18072" y="6421"/>
                </a:cubicBezTo>
                <a:cubicBezTo>
                  <a:pt x="18265" y="6253"/>
                  <a:pt x="18464" y="6036"/>
                  <a:pt x="18662" y="5771"/>
                </a:cubicBezTo>
                <a:cubicBezTo>
                  <a:pt x="18863" y="5507"/>
                  <a:pt x="19044" y="5225"/>
                  <a:pt x="19213" y="4929"/>
                </a:cubicBezTo>
                <a:cubicBezTo>
                  <a:pt x="19382" y="4629"/>
                  <a:pt x="19521" y="4315"/>
                  <a:pt x="19636" y="3995"/>
                </a:cubicBezTo>
                <a:cubicBezTo>
                  <a:pt x="19749" y="3674"/>
                  <a:pt x="19805" y="3363"/>
                  <a:pt x="19805" y="3078"/>
                </a:cubicBezTo>
                <a:lnTo>
                  <a:pt x="19805" y="2162"/>
                </a:lnTo>
                <a:lnTo>
                  <a:pt x="1802" y="2162"/>
                </a:lnTo>
                <a:close/>
                <a:moveTo>
                  <a:pt x="19805" y="19429"/>
                </a:moveTo>
                <a:lnTo>
                  <a:pt x="19805" y="7452"/>
                </a:lnTo>
                <a:cubicBezTo>
                  <a:pt x="19563" y="7745"/>
                  <a:pt x="19338" y="7974"/>
                  <a:pt x="19125" y="8151"/>
                </a:cubicBezTo>
                <a:cubicBezTo>
                  <a:pt x="18297" y="8902"/>
                  <a:pt x="17467" y="9649"/>
                  <a:pt x="16635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3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9" y="14650"/>
                  <a:pt x="9542" y="14439"/>
                  <a:pt x="8988" y="14013"/>
                </a:cubicBezTo>
                <a:cubicBezTo>
                  <a:pt x="8432" y="13593"/>
                  <a:pt x="7916" y="13152"/>
                  <a:pt x="7441" y="12694"/>
                </a:cubicBezTo>
                <a:cubicBezTo>
                  <a:pt x="6628" y="11907"/>
                  <a:pt x="5803" y="11141"/>
                  <a:pt x="4965" y="10389"/>
                </a:cubicBezTo>
                <a:cubicBezTo>
                  <a:pt x="4130" y="9637"/>
                  <a:pt x="3298" y="8897"/>
                  <a:pt x="2470" y="8151"/>
                </a:cubicBezTo>
                <a:cubicBezTo>
                  <a:pt x="2257" y="7989"/>
                  <a:pt x="2037" y="7748"/>
                  <a:pt x="1802" y="7452"/>
                </a:cubicBezTo>
                <a:lnTo>
                  <a:pt x="1802" y="19429"/>
                </a:lnTo>
                <a:lnTo>
                  <a:pt x="19805" y="19429"/>
                </a:lnTo>
                <a:close/>
                <a:moveTo>
                  <a:pt x="19805" y="1942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3" name="AutoShape 78"/>
          <p:cNvSpPr>
            <a:spLocks/>
          </p:cNvSpPr>
          <p:nvPr/>
        </p:nvSpPr>
        <p:spPr bwMode="auto">
          <a:xfrm>
            <a:off x="3598542" y="29058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83" y="15634"/>
                </a:moveTo>
                <a:cubicBezTo>
                  <a:pt x="11211" y="15634"/>
                  <a:pt x="11623" y="15566"/>
                  <a:pt x="12012" y="15416"/>
                </a:cubicBezTo>
                <a:cubicBezTo>
                  <a:pt x="12404" y="15272"/>
                  <a:pt x="12778" y="15084"/>
                  <a:pt x="13138" y="14855"/>
                </a:cubicBezTo>
                <a:cubicBezTo>
                  <a:pt x="13498" y="14626"/>
                  <a:pt x="13846" y="14362"/>
                  <a:pt x="14181" y="14074"/>
                </a:cubicBezTo>
                <a:cubicBezTo>
                  <a:pt x="14517" y="13774"/>
                  <a:pt x="14845" y="13472"/>
                  <a:pt x="15168" y="13160"/>
                </a:cubicBezTo>
                <a:cubicBezTo>
                  <a:pt x="16142" y="12226"/>
                  <a:pt x="17127" y="11307"/>
                  <a:pt x="18121" y="10411"/>
                </a:cubicBezTo>
                <a:cubicBezTo>
                  <a:pt x="19112" y="9515"/>
                  <a:pt x="20114" y="8616"/>
                  <a:pt x="21120" y="7714"/>
                </a:cubicBezTo>
                <a:cubicBezTo>
                  <a:pt x="21198" y="7641"/>
                  <a:pt x="21279" y="7570"/>
                  <a:pt x="21360" y="7497"/>
                </a:cubicBezTo>
                <a:cubicBezTo>
                  <a:pt x="21443" y="7429"/>
                  <a:pt x="21524" y="7347"/>
                  <a:pt x="21600" y="7250"/>
                </a:cubicBezTo>
                <a:lnTo>
                  <a:pt x="21600" y="19981"/>
                </a:lnTo>
                <a:cubicBezTo>
                  <a:pt x="21600" y="20416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19"/>
                  <a:pt x="0" y="19981"/>
                </a:cubicBezTo>
                <a:lnTo>
                  <a:pt x="0" y="7250"/>
                </a:lnTo>
                <a:cubicBezTo>
                  <a:pt x="76" y="7347"/>
                  <a:pt x="157" y="7429"/>
                  <a:pt x="240" y="7497"/>
                </a:cubicBezTo>
                <a:cubicBezTo>
                  <a:pt x="321" y="7570"/>
                  <a:pt x="402" y="7641"/>
                  <a:pt x="480" y="7714"/>
                </a:cubicBezTo>
                <a:cubicBezTo>
                  <a:pt x="1489" y="8616"/>
                  <a:pt x="2488" y="9515"/>
                  <a:pt x="3482" y="10411"/>
                </a:cubicBezTo>
                <a:cubicBezTo>
                  <a:pt x="4473" y="11307"/>
                  <a:pt x="5458" y="12223"/>
                  <a:pt x="6434" y="13160"/>
                </a:cubicBezTo>
                <a:cubicBezTo>
                  <a:pt x="6738" y="13454"/>
                  <a:pt x="7059" y="13745"/>
                  <a:pt x="7394" y="14039"/>
                </a:cubicBezTo>
                <a:cubicBezTo>
                  <a:pt x="7730" y="14338"/>
                  <a:pt x="8080" y="14600"/>
                  <a:pt x="8437" y="14841"/>
                </a:cubicBezTo>
                <a:cubicBezTo>
                  <a:pt x="8797" y="15076"/>
                  <a:pt x="9174" y="15270"/>
                  <a:pt x="9568" y="15414"/>
                </a:cubicBezTo>
                <a:cubicBezTo>
                  <a:pt x="9965" y="15563"/>
                  <a:pt x="10372" y="15634"/>
                  <a:pt x="10783" y="15634"/>
                </a:cubicBezTo>
                <a:moveTo>
                  <a:pt x="10783" y="12414"/>
                </a:moveTo>
                <a:cubicBezTo>
                  <a:pt x="10540" y="12414"/>
                  <a:pt x="10278" y="12335"/>
                  <a:pt x="9997" y="12167"/>
                </a:cubicBezTo>
                <a:cubicBezTo>
                  <a:pt x="9715" y="12006"/>
                  <a:pt x="9441" y="11806"/>
                  <a:pt x="9172" y="11577"/>
                </a:cubicBezTo>
                <a:cubicBezTo>
                  <a:pt x="8900" y="11348"/>
                  <a:pt x="8638" y="11107"/>
                  <a:pt x="8381" y="10854"/>
                </a:cubicBezTo>
                <a:cubicBezTo>
                  <a:pt x="8121" y="10602"/>
                  <a:pt x="7896" y="10390"/>
                  <a:pt x="7700" y="10223"/>
                </a:cubicBezTo>
                <a:cubicBezTo>
                  <a:pt x="6753" y="9356"/>
                  <a:pt x="5820" y="8507"/>
                  <a:pt x="4892" y="7664"/>
                </a:cubicBezTo>
                <a:cubicBezTo>
                  <a:pt x="3966" y="6815"/>
                  <a:pt x="3024" y="5960"/>
                  <a:pt x="2062" y="5088"/>
                </a:cubicBezTo>
                <a:cubicBezTo>
                  <a:pt x="1883" y="4920"/>
                  <a:pt x="1672" y="4691"/>
                  <a:pt x="1435" y="4406"/>
                </a:cubicBezTo>
                <a:cubicBezTo>
                  <a:pt x="1195" y="4119"/>
                  <a:pt x="974" y="3804"/>
                  <a:pt x="766" y="3461"/>
                </a:cubicBezTo>
                <a:cubicBezTo>
                  <a:pt x="561" y="3111"/>
                  <a:pt x="384" y="2761"/>
                  <a:pt x="240" y="2406"/>
                </a:cubicBezTo>
                <a:cubicBezTo>
                  <a:pt x="95" y="2051"/>
                  <a:pt x="22" y="1724"/>
                  <a:pt x="22" y="1436"/>
                </a:cubicBezTo>
                <a:cubicBezTo>
                  <a:pt x="22" y="1052"/>
                  <a:pt x="164" y="714"/>
                  <a:pt x="443" y="426"/>
                </a:cubicBezTo>
                <a:cubicBezTo>
                  <a:pt x="727" y="144"/>
                  <a:pt x="1026" y="0"/>
                  <a:pt x="1347" y="0"/>
                </a:cubicBezTo>
                <a:lnTo>
                  <a:pt x="20266" y="0"/>
                </a:lnTo>
                <a:cubicBezTo>
                  <a:pt x="20584" y="0"/>
                  <a:pt x="20883" y="144"/>
                  <a:pt x="21162" y="426"/>
                </a:cubicBezTo>
                <a:cubicBezTo>
                  <a:pt x="21438" y="714"/>
                  <a:pt x="21578" y="1052"/>
                  <a:pt x="21578" y="1436"/>
                </a:cubicBezTo>
                <a:cubicBezTo>
                  <a:pt x="21578" y="1724"/>
                  <a:pt x="21505" y="2050"/>
                  <a:pt x="21360" y="2406"/>
                </a:cubicBezTo>
                <a:cubicBezTo>
                  <a:pt x="21216" y="2761"/>
                  <a:pt x="21039" y="3111"/>
                  <a:pt x="20834" y="3461"/>
                </a:cubicBezTo>
                <a:cubicBezTo>
                  <a:pt x="20628" y="3804"/>
                  <a:pt x="20403" y="4121"/>
                  <a:pt x="20165" y="4406"/>
                </a:cubicBezTo>
                <a:cubicBezTo>
                  <a:pt x="19928" y="4692"/>
                  <a:pt x="19717" y="4924"/>
                  <a:pt x="19538" y="5088"/>
                </a:cubicBezTo>
                <a:cubicBezTo>
                  <a:pt x="18579" y="5949"/>
                  <a:pt x="17634" y="6803"/>
                  <a:pt x="16708" y="7652"/>
                </a:cubicBezTo>
                <a:cubicBezTo>
                  <a:pt x="15783" y="8501"/>
                  <a:pt x="14845" y="9356"/>
                  <a:pt x="13900" y="10223"/>
                </a:cubicBezTo>
                <a:cubicBezTo>
                  <a:pt x="13704" y="10390"/>
                  <a:pt x="13481" y="10602"/>
                  <a:pt x="13226" y="10854"/>
                </a:cubicBezTo>
                <a:cubicBezTo>
                  <a:pt x="12972" y="11107"/>
                  <a:pt x="12710" y="11348"/>
                  <a:pt x="12436" y="11577"/>
                </a:cubicBezTo>
                <a:cubicBezTo>
                  <a:pt x="12161" y="11806"/>
                  <a:pt x="11885" y="12006"/>
                  <a:pt x="11603" y="12167"/>
                </a:cubicBezTo>
                <a:cubicBezTo>
                  <a:pt x="11322" y="12335"/>
                  <a:pt x="11064" y="12414"/>
                  <a:pt x="10829" y="12414"/>
                </a:cubicBezTo>
                <a:lnTo>
                  <a:pt x="10805" y="12414"/>
                </a:lnTo>
                <a:lnTo>
                  <a:pt x="10783" y="12414"/>
                </a:lnTo>
                <a:close/>
                <a:moveTo>
                  <a:pt x="10783" y="12414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4" name="AutoShape 82"/>
          <p:cNvSpPr>
            <a:spLocks/>
          </p:cNvSpPr>
          <p:nvPr/>
        </p:nvSpPr>
        <p:spPr bwMode="auto">
          <a:xfrm>
            <a:off x="1766568" y="364875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739" y="0"/>
                </a:moveTo>
                <a:cubicBezTo>
                  <a:pt x="16640" y="0"/>
                  <a:pt x="17459" y="155"/>
                  <a:pt x="18185" y="472"/>
                </a:cubicBezTo>
                <a:cubicBezTo>
                  <a:pt x="18911" y="788"/>
                  <a:pt x="19527" y="1231"/>
                  <a:pt x="20035" y="1804"/>
                </a:cubicBezTo>
                <a:cubicBezTo>
                  <a:pt x="20543" y="2378"/>
                  <a:pt x="20929" y="3078"/>
                  <a:pt x="21199" y="3905"/>
                </a:cubicBezTo>
                <a:cubicBezTo>
                  <a:pt x="21465" y="4736"/>
                  <a:pt x="21600" y="5659"/>
                  <a:pt x="21600" y="6676"/>
                </a:cubicBezTo>
                <a:cubicBezTo>
                  <a:pt x="21600" y="7271"/>
                  <a:pt x="21527" y="7856"/>
                  <a:pt x="21377" y="8432"/>
                </a:cubicBezTo>
                <a:cubicBezTo>
                  <a:pt x="21227" y="9011"/>
                  <a:pt x="21027" y="9573"/>
                  <a:pt x="20766" y="10115"/>
                </a:cubicBezTo>
                <a:cubicBezTo>
                  <a:pt x="20506" y="10660"/>
                  <a:pt x="20210" y="11180"/>
                  <a:pt x="19872" y="11671"/>
                </a:cubicBezTo>
                <a:cubicBezTo>
                  <a:pt x="19539" y="12163"/>
                  <a:pt x="19189" y="12612"/>
                  <a:pt x="18831" y="13015"/>
                </a:cubicBezTo>
                <a:lnTo>
                  <a:pt x="11457" y="21289"/>
                </a:lnTo>
                <a:cubicBezTo>
                  <a:pt x="11277" y="21496"/>
                  <a:pt x="11057" y="21600"/>
                  <a:pt x="10799" y="21600"/>
                </a:cubicBezTo>
                <a:cubicBezTo>
                  <a:pt x="10553" y="21600"/>
                  <a:pt x="10323" y="21496"/>
                  <a:pt x="10118" y="21289"/>
                </a:cubicBezTo>
                <a:lnTo>
                  <a:pt x="2747" y="12990"/>
                </a:lnTo>
                <a:cubicBezTo>
                  <a:pt x="2386" y="12583"/>
                  <a:pt x="2038" y="12137"/>
                  <a:pt x="1703" y="11643"/>
                </a:cubicBezTo>
                <a:cubicBezTo>
                  <a:pt x="1367" y="11152"/>
                  <a:pt x="1074" y="10640"/>
                  <a:pt x="821" y="10104"/>
                </a:cubicBezTo>
                <a:cubicBezTo>
                  <a:pt x="568" y="9570"/>
                  <a:pt x="371" y="9005"/>
                  <a:pt x="223" y="8427"/>
                </a:cubicBezTo>
                <a:cubicBezTo>
                  <a:pt x="73" y="7845"/>
                  <a:pt x="0" y="7263"/>
                  <a:pt x="0" y="6676"/>
                </a:cubicBezTo>
                <a:cubicBezTo>
                  <a:pt x="0" y="5659"/>
                  <a:pt x="138" y="4733"/>
                  <a:pt x="408" y="3905"/>
                </a:cubicBezTo>
                <a:cubicBezTo>
                  <a:pt x="679" y="3078"/>
                  <a:pt x="1072" y="2378"/>
                  <a:pt x="1577" y="1805"/>
                </a:cubicBezTo>
                <a:cubicBezTo>
                  <a:pt x="2083" y="1231"/>
                  <a:pt x="2699" y="788"/>
                  <a:pt x="3418" y="472"/>
                </a:cubicBezTo>
                <a:cubicBezTo>
                  <a:pt x="4136" y="155"/>
                  <a:pt x="4942" y="0"/>
                  <a:pt x="5839" y="0"/>
                </a:cubicBezTo>
                <a:cubicBezTo>
                  <a:pt x="6307" y="0"/>
                  <a:pt x="6778" y="82"/>
                  <a:pt x="7238" y="249"/>
                </a:cubicBezTo>
                <a:cubicBezTo>
                  <a:pt x="7702" y="412"/>
                  <a:pt x="8142" y="635"/>
                  <a:pt x="8558" y="904"/>
                </a:cubicBezTo>
                <a:cubicBezTo>
                  <a:pt x="8973" y="1175"/>
                  <a:pt x="9369" y="1483"/>
                  <a:pt x="9745" y="1830"/>
                </a:cubicBezTo>
                <a:cubicBezTo>
                  <a:pt x="10123" y="2177"/>
                  <a:pt x="10471" y="2528"/>
                  <a:pt x="10799" y="2881"/>
                </a:cubicBezTo>
                <a:cubicBezTo>
                  <a:pt x="11109" y="2528"/>
                  <a:pt x="11457" y="2177"/>
                  <a:pt x="11843" y="1830"/>
                </a:cubicBezTo>
                <a:cubicBezTo>
                  <a:pt x="12226" y="1483"/>
                  <a:pt x="12626" y="1175"/>
                  <a:pt x="13047" y="904"/>
                </a:cubicBezTo>
                <a:cubicBezTo>
                  <a:pt x="13468" y="635"/>
                  <a:pt x="13903" y="412"/>
                  <a:pt x="14352" y="249"/>
                </a:cubicBezTo>
                <a:cubicBezTo>
                  <a:pt x="14805" y="85"/>
                  <a:pt x="15268" y="0"/>
                  <a:pt x="15739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5" name="AutoShape 83"/>
          <p:cNvSpPr>
            <a:spLocks/>
          </p:cNvSpPr>
          <p:nvPr/>
        </p:nvSpPr>
        <p:spPr bwMode="auto">
          <a:xfrm>
            <a:off x="2690493" y="364875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482" y="21287"/>
                </a:moveTo>
                <a:cubicBezTo>
                  <a:pt x="11277" y="21496"/>
                  <a:pt x="11047" y="21600"/>
                  <a:pt x="10801" y="21600"/>
                </a:cubicBezTo>
                <a:cubicBezTo>
                  <a:pt x="10538" y="21600"/>
                  <a:pt x="10318" y="21496"/>
                  <a:pt x="10143" y="21287"/>
                </a:cubicBezTo>
                <a:lnTo>
                  <a:pt x="2747" y="12989"/>
                </a:lnTo>
                <a:cubicBezTo>
                  <a:pt x="2714" y="12972"/>
                  <a:pt x="2556" y="12786"/>
                  <a:pt x="2271" y="12436"/>
                </a:cubicBezTo>
                <a:cubicBezTo>
                  <a:pt x="1988" y="12086"/>
                  <a:pt x="1678" y="11623"/>
                  <a:pt x="1345" y="11050"/>
                </a:cubicBezTo>
                <a:cubicBezTo>
                  <a:pt x="1009" y="10477"/>
                  <a:pt x="699" y="9819"/>
                  <a:pt x="421" y="9068"/>
                </a:cubicBezTo>
                <a:cubicBezTo>
                  <a:pt x="143" y="8326"/>
                  <a:pt x="0" y="7524"/>
                  <a:pt x="0" y="6680"/>
                </a:cubicBezTo>
                <a:cubicBezTo>
                  <a:pt x="0" y="5443"/>
                  <a:pt x="173" y="4401"/>
                  <a:pt x="516" y="3549"/>
                </a:cubicBezTo>
                <a:cubicBezTo>
                  <a:pt x="861" y="2696"/>
                  <a:pt x="1312" y="2007"/>
                  <a:pt x="1863" y="1482"/>
                </a:cubicBezTo>
                <a:cubicBezTo>
                  <a:pt x="2421" y="954"/>
                  <a:pt x="3047" y="576"/>
                  <a:pt x="3741" y="345"/>
                </a:cubicBezTo>
                <a:cubicBezTo>
                  <a:pt x="4437" y="116"/>
                  <a:pt x="5145" y="0"/>
                  <a:pt x="5864" y="0"/>
                </a:cubicBezTo>
                <a:cubicBezTo>
                  <a:pt x="6367" y="0"/>
                  <a:pt x="6865" y="99"/>
                  <a:pt x="7361" y="291"/>
                </a:cubicBezTo>
                <a:cubicBezTo>
                  <a:pt x="7857" y="486"/>
                  <a:pt x="8315" y="726"/>
                  <a:pt x="8738" y="1016"/>
                </a:cubicBezTo>
                <a:cubicBezTo>
                  <a:pt x="9161" y="1304"/>
                  <a:pt x="9552" y="1620"/>
                  <a:pt x="9902" y="1962"/>
                </a:cubicBezTo>
                <a:cubicBezTo>
                  <a:pt x="10253" y="2304"/>
                  <a:pt x="10553" y="2611"/>
                  <a:pt x="10801" y="2882"/>
                </a:cubicBezTo>
                <a:cubicBezTo>
                  <a:pt x="11047" y="2600"/>
                  <a:pt x="11350" y="2292"/>
                  <a:pt x="11713" y="1956"/>
                </a:cubicBezTo>
                <a:cubicBezTo>
                  <a:pt x="12071" y="1618"/>
                  <a:pt x="12464" y="1304"/>
                  <a:pt x="12887" y="1016"/>
                </a:cubicBezTo>
                <a:cubicBezTo>
                  <a:pt x="13313" y="726"/>
                  <a:pt x="13761" y="486"/>
                  <a:pt x="14246" y="291"/>
                </a:cubicBezTo>
                <a:cubicBezTo>
                  <a:pt x="14730" y="99"/>
                  <a:pt x="15235" y="0"/>
                  <a:pt x="15761" y="0"/>
                </a:cubicBezTo>
                <a:cubicBezTo>
                  <a:pt x="16465" y="0"/>
                  <a:pt x="17166" y="116"/>
                  <a:pt x="17859" y="344"/>
                </a:cubicBezTo>
                <a:cubicBezTo>
                  <a:pt x="18555" y="576"/>
                  <a:pt x="19179" y="954"/>
                  <a:pt x="19737" y="1482"/>
                </a:cubicBezTo>
                <a:cubicBezTo>
                  <a:pt x="20293" y="2007"/>
                  <a:pt x="20739" y="2696"/>
                  <a:pt x="21084" y="3549"/>
                </a:cubicBezTo>
                <a:cubicBezTo>
                  <a:pt x="21430" y="4401"/>
                  <a:pt x="21600" y="5443"/>
                  <a:pt x="21600" y="6680"/>
                </a:cubicBezTo>
                <a:cubicBezTo>
                  <a:pt x="21600" y="7524"/>
                  <a:pt x="21462" y="8326"/>
                  <a:pt x="21187" y="9068"/>
                </a:cubicBezTo>
                <a:cubicBezTo>
                  <a:pt x="20911" y="9819"/>
                  <a:pt x="20606" y="10477"/>
                  <a:pt x="20270" y="11050"/>
                </a:cubicBezTo>
                <a:cubicBezTo>
                  <a:pt x="19932" y="11623"/>
                  <a:pt x="19620" y="12086"/>
                  <a:pt x="19322" y="12436"/>
                </a:cubicBezTo>
                <a:cubicBezTo>
                  <a:pt x="19029" y="12786"/>
                  <a:pt x="18871" y="12981"/>
                  <a:pt x="18856" y="13018"/>
                </a:cubicBezTo>
                <a:lnTo>
                  <a:pt x="11482" y="21287"/>
                </a:lnTo>
                <a:close/>
                <a:moveTo>
                  <a:pt x="5864" y="2166"/>
                </a:moveTo>
                <a:lnTo>
                  <a:pt x="5864" y="2166"/>
                </a:lnTo>
                <a:cubicBezTo>
                  <a:pt x="5406" y="2166"/>
                  <a:pt x="4945" y="2225"/>
                  <a:pt x="4477" y="2346"/>
                </a:cubicBezTo>
                <a:cubicBezTo>
                  <a:pt x="4011" y="2468"/>
                  <a:pt x="3585" y="2696"/>
                  <a:pt x="3202" y="3024"/>
                </a:cubicBezTo>
                <a:cubicBezTo>
                  <a:pt x="2817" y="3351"/>
                  <a:pt x="2509" y="3806"/>
                  <a:pt x="2271" y="4387"/>
                </a:cubicBezTo>
                <a:cubicBezTo>
                  <a:pt x="2038" y="4969"/>
                  <a:pt x="1918" y="5734"/>
                  <a:pt x="1918" y="6680"/>
                </a:cubicBezTo>
                <a:cubicBezTo>
                  <a:pt x="1918" y="7290"/>
                  <a:pt x="2031" y="7880"/>
                  <a:pt x="2251" y="8450"/>
                </a:cubicBezTo>
                <a:cubicBezTo>
                  <a:pt x="2471" y="9017"/>
                  <a:pt x="2714" y="9523"/>
                  <a:pt x="2987" y="9969"/>
                </a:cubicBezTo>
                <a:cubicBezTo>
                  <a:pt x="3257" y="10415"/>
                  <a:pt x="3510" y="10773"/>
                  <a:pt x="3741" y="11044"/>
                </a:cubicBezTo>
                <a:lnTo>
                  <a:pt x="4076" y="11434"/>
                </a:lnTo>
                <a:lnTo>
                  <a:pt x="10801" y="18991"/>
                </a:lnTo>
                <a:lnTo>
                  <a:pt x="17524" y="11434"/>
                </a:lnTo>
                <a:lnTo>
                  <a:pt x="17874" y="11044"/>
                </a:lnTo>
                <a:cubicBezTo>
                  <a:pt x="18105" y="10773"/>
                  <a:pt x="18353" y="10415"/>
                  <a:pt x="18623" y="9969"/>
                </a:cubicBezTo>
                <a:cubicBezTo>
                  <a:pt x="18888" y="9523"/>
                  <a:pt x="19134" y="9014"/>
                  <a:pt x="19354" y="8441"/>
                </a:cubicBezTo>
                <a:cubicBezTo>
                  <a:pt x="19572" y="7871"/>
                  <a:pt x="19685" y="7284"/>
                  <a:pt x="19685" y="6680"/>
                </a:cubicBezTo>
                <a:cubicBezTo>
                  <a:pt x="19685" y="5743"/>
                  <a:pt x="19567" y="4980"/>
                  <a:pt x="19329" y="4393"/>
                </a:cubicBezTo>
                <a:cubicBezTo>
                  <a:pt x="19091" y="3809"/>
                  <a:pt x="18783" y="3351"/>
                  <a:pt x="18400" y="3024"/>
                </a:cubicBezTo>
                <a:cubicBezTo>
                  <a:pt x="18017" y="2696"/>
                  <a:pt x="17591" y="2468"/>
                  <a:pt x="17123" y="2346"/>
                </a:cubicBezTo>
                <a:cubicBezTo>
                  <a:pt x="16658" y="2225"/>
                  <a:pt x="16202" y="2166"/>
                  <a:pt x="15761" y="2166"/>
                </a:cubicBezTo>
                <a:cubicBezTo>
                  <a:pt x="15341" y="2166"/>
                  <a:pt x="14910" y="2279"/>
                  <a:pt x="14474" y="2507"/>
                </a:cubicBezTo>
                <a:cubicBezTo>
                  <a:pt x="14041" y="2739"/>
                  <a:pt x="13631" y="3015"/>
                  <a:pt x="13245" y="3340"/>
                </a:cubicBezTo>
                <a:cubicBezTo>
                  <a:pt x="12862" y="3665"/>
                  <a:pt x="12519" y="3998"/>
                  <a:pt x="12216" y="4342"/>
                </a:cubicBezTo>
                <a:cubicBezTo>
                  <a:pt x="11913" y="4684"/>
                  <a:pt x="11688" y="4952"/>
                  <a:pt x="11545" y="5153"/>
                </a:cubicBezTo>
                <a:cubicBezTo>
                  <a:pt x="11345" y="5429"/>
                  <a:pt x="11097" y="5570"/>
                  <a:pt x="10801" y="5570"/>
                </a:cubicBezTo>
                <a:cubicBezTo>
                  <a:pt x="10506" y="5570"/>
                  <a:pt x="10260" y="5429"/>
                  <a:pt x="10070" y="5153"/>
                </a:cubicBezTo>
                <a:cubicBezTo>
                  <a:pt x="9927" y="4944"/>
                  <a:pt x="9700" y="4673"/>
                  <a:pt x="9392" y="4334"/>
                </a:cubicBezTo>
                <a:cubicBezTo>
                  <a:pt x="9086" y="3995"/>
                  <a:pt x="8738" y="3665"/>
                  <a:pt x="8355" y="3340"/>
                </a:cubicBezTo>
                <a:cubicBezTo>
                  <a:pt x="7972" y="3016"/>
                  <a:pt x="7561" y="2739"/>
                  <a:pt x="7126" y="2507"/>
                </a:cubicBezTo>
                <a:cubicBezTo>
                  <a:pt x="6690" y="2278"/>
                  <a:pt x="6269" y="2166"/>
                  <a:pt x="5864" y="216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6" name="AutoShape 84"/>
          <p:cNvSpPr>
            <a:spLocks/>
          </p:cNvSpPr>
          <p:nvPr/>
        </p:nvSpPr>
        <p:spPr bwMode="auto">
          <a:xfrm>
            <a:off x="3598542" y="3637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7"/>
                  <a:pt x="21562" y="10285"/>
                  <a:pt x="21574" y="10429"/>
                </a:cubicBezTo>
                <a:cubicBezTo>
                  <a:pt x="21591" y="10570"/>
                  <a:pt x="21562" y="10702"/>
                  <a:pt x="21483" y="10820"/>
                </a:cubicBezTo>
                <a:lnTo>
                  <a:pt x="20968" y="11552"/>
                </a:lnTo>
                <a:cubicBezTo>
                  <a:pt x="20891" y="11678"/>
                  <a:pt x="20778" y="11744"/>
                  <a:pt x="20635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2" y="11632"/>
                </a:cubicBezTo>
                <a:lnTo>
                  <a:pt x="11079" y="3254"/>
                </a:lnTo>
                <a:cubicBezTo>
                  <a:pt x="10884" y="3072"/>
                  <a:pt x="10695" y="3072"/>
                  <a:pt x="10503" y="3254"/>
                </a:cubicBezTo>
                <a:lnTo>
                  <a:pt x="1980" y="11632"/>
                </a:lnTo>
                <a:cubicBezTo>
                  <a:pt x="1918" y="11704"/>
                  <a:pt x="1820" y="11744"/>
                  <a:pt x="1693" y="11744"/>
                </a:cubicBezTo>
                <a:lnTo>
                  <a:pt x="945" y="11744"/>
                </a:lnTo>
                <a:cubicBezTo>
                  <a:pt x="808" y="11744"/>
                  <a:pt x="696" y="11678"/>
                  <a:pt x="612" y="11552"/>
                </a:cubicBezTo>
                <a:lnTo>
                  <a:pt x="96" y="10820"/>
                </a:lnTo>
                <a:cubicBezTo>
                  <a:pt x="20" y="10711"/>
                  <a:pt x="-9" y="10584"/>
                  <a:pt x="3" y="10440"/>
                </a:cubicBezTo>
                <a:cubicBezTo>
                  <a:pt x="20" y="10299"/>
                  <a:pt x="75" y="10175"/>
                  <a:pt x="166" y="10074"/>
                </a:cubicBezTo>
                <a:lnTo>
                  <a:pt x="10113" y="288"/>
                </a:lnTo>
                <a:cubicBezTo>
                  <a:pt x="10321" y="106"/>
                  <a:pt x="10547" y="9"/>
                  <a:pt x="10789" y="0"/>
                </a:cubicBezTo>
                <a:cubicBezTo>
                  <a:pt x="11043" y="0"/>
                  <a:pt x="11268" y="98"/>
                  <a:pt x="11469" y="288"/>
                </a:cubicBezTo>
                <a:lnTo>
                  <a:pt x="14221" y="2992"/>
                </a:lnTo>
                <a:lnTo>
                  <a:pt x="14221" y="1587"/>
                </a:lnTo>
                <a:cubicBezTo>
                  <a:pt x="14221" y="1437"/>
                  <a:pt x="14266" y="1313"/>
                  <a:pt x="14353" y="1206"/>
                </a:cubicBezTo>
                <a:cubicBezTo>
                  <a:pt x="14441" y="1100"/>
                  <a:pt x="14547" y="1048"/>
                  <a:pt x="14669" y="1048"/>
                </a:cubicBezTo>
                <a:lnTo>
                  <a:pt x="17226" y="1048"/>
                </a:lnTo>
                <a:cubicBezTo>
                  <a:pt x="17349" y="1048"/>
                  <a:pt x="17452" y="1100"/>
                  <a:pt x="17531" y="1206"/>
                </a:cubicBezTo>
                <a:cubicBezTo>
                  <a:pt x="17610" y="1313"/>
                  <a:pt x="17653" y="1437"/>
                  <a:pt x="17653" y="1587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8"/>
                </a:moveTo>
                <a:lnTo>
                  <a:pt x="18523" y="20552"/>
                </a:lnTo>
                <a:cubicBezTo>
                  <a:pt x="18523" y="20854"/>
                  <a:pt x="18442" y="21105"/>
                  <a:pt x="18276" y="21301"/>
                </a:cubicBezTo>
                <a:cubicBezTo>
                  <a:pt x="18111" y="21502"/>
                  <a:pt x="17905" y="21600"/>
                  <a:pt x="17653" y="21600"/>
                </a:cubicBezTo>
                <a:lnTo>
                  <a:pt x="12809" y="21600"/>
                </a:lnTo>
                <a:lnTo>
                  <a:pt x="12809" y="14736"/>
                </a:lnTo>
                <a:lnTo>
                  <a:pt x="8773" y="14736"/>
                </a:lnTo>
                <a:lnTo>
                  <a:pt x="8773" y="21600"/>
                </a:lnTo>
                <a:lnTo>
                  <a:pt x="3929" y="21600"/>
                </a:lnTo>
                <a:cubicBezTo>
                  <a:pt x="3677" y="21600"/>
                  <a:pt x="3469" y="21502"/>
                  <a:pt x="3303" y="21301"/>
                </a:cubicBezTo>
                <a:cubicBezTo>
                  <a:pt x="3140" y="21105"/>
                  <a:pt x="3057" y="20854"/>
                  <a:pt x="3057" y="20552"/>
                </a:cubicBezTo>
                <a:lnTo>
                  <a:pt x="3057" y="11978"/>
                </a:lnTo>
                <a:lnTo>
                  <a:pt x="10789" y="4356"/>
                </a:lnTo>
                <a:lnTo>
                  <a:pt x="18523" y="11978"/>
                </a:lnTo>
                <a:close/>
                <a:moveTo>
                  <a:pt x="18523" y="1197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7" name="AutoShape 85"/>
          <p:cNvSpPr>
            <a:spLocks/>
          </p:cNvSpPr>
          <p:nvPr/>
        </p:nvSpPr>
        <p:spPr bwMode="auto">
          <a:xfrm>
            <a:off x="4522467" y="3637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38" y="10309"/>
                </a:moveTo>
                <a:cubicBezTo>
                  <a:pt x="21331" y="10580"/>
                  <a:pt x="21414" y="10918"/>
                  <a:pt x="21487" y="11320"/>
                </a:cubicBezTo>
                <a:cubicBezTo>
                  <a:pt x="21563" y="11726"/>
                  <a:pt x="21600" y="12081"/>
                  <a:pt x="21600" y="12392"/>
                </a:cubicBezTo>
                <a:lnTo>
                  <a:pt x="21600" y="20504"/>
                </a:lnTo>
                <a:cubicBezTo>
                  <a:pt x="21600" y="20813"/>
                  <a:pt x="21512" y="21077"/>
                  <a:pt x="21336" y="21286"/>
                </a:cubicBezTo>
                <a:cubicBezTo>
                  <a:pt x="21159" y="21497"/>
                  <a:pt x="20951" y="21600"/>
                  <a:pt x="20709" y="21600"/>
                </a:cubicBezTo>
                <a:lnTo>
                  <a:pt x="913" y="21600"/>
                </a:lnTo>
                <a:cubicBezTo>
                  <a:pt x="656" y="21600"/>
                  <a:pt x="438" y="21497"/>
                  <a:pt x="262" y="21286"/>
                </a:cubicBezTo>
                <a:cubicBezTo>
                  <a:pt x="88" y="21077"/>
                  <a:pt x="0" y="20816"/>
                  <a:pt x="0" y="20504"/>
                </a:cubicBezTo>
                <a:lnTo>
                  <a:pt x="0" y="12392"/>
                </a:lnTo>
                <a:cubicBezTo>
                  <a:pt x="0" y="12081"/>
                  <a:pt x="34" y="11726"/>
                  <a:pt x="105" y="11320"/>
                </a:cubicBezTo>
                <a:cubicBezTo>
                  <a:pt x="176" y="10918"/>
                  <a:pt x="262" y="10580"/>
                  <a:pt x="362" y="10309"/>
                </a:cubicBezTo>
                <a:lnTo>
                  <a:pt x="3692" y="984"/>
                </a:lnTo>
                <a:cubicBezTo>
                  <a:pt x="3787" y="714"/>
                  <a:pt x="3959" y="479"/>
                  <a:pt x="4208" y="288"/>
                </a:cubicBezTo>
                <a:cubicBezTo>
                  <a:pt x="4456" y="94"/>
                  <a:pt x="4705" y="0"/>
                  <a:pt x="4945" y="0"/>
                </a:cubicBezTo>
                <a:lnTo>
                  <a:pt x="16655" y="0"/>
                </a:lnTo>
                <a:cubicBezTo>
                  <a:pt x="16897" y="0"/>
                  <a:pt x="17142" y="94"/>
                  <a:pt x="17392" y="288"/>
                </a:cubicBezTo>
                <a:cubicBezTo>
                  <a:pt x="17644" y="479"/>
                  <a:pt x="17815" y="714"/>
                  <a:pt x="17908" y="984"/>
                </a:cubicBezTo>
                <a:lnTo>
                  <a:pt x="21238" y="10309"/>
                </a:lnTo>
                <a:close/>
                <a:moveTo>
                  <a:pt x="2835" y="11602"/>
                </a:moveTo>
                <a:cubicBezTo>
                  <a:pt x="2820" y="11623"/>
                  <a:pt x="2813" y="11658"/>
                  <a:pt x="2813" y="11708"/>
                </a:cubicBezTo>
                <a:cubicBezTo>
                  <a:pt x="2813" y="11761"/>
                  <a:pt x="2806" y="11805"/>
                  <a:pt x="2788" y="11840"/>
                </a:cubicBezTo>
                <a:lnTo>
                  <a:pt x="7325" y="11840"/>
                </a:lnTo>
                <a:lnTo>
                  <a:pt x="8662" y="15092"/>
                </a:lnTo>
                <a:lnTo>
                  <a:pt x="13149" y="15092"/>
                </a:lnTo>
                <a:lnTo>
                  <a:pt x="14520" y="11840"/>
                </a:lnTo>
                <a:lnTo>
                  <a:pt x="18821" y="11840"/>
                </a:lnTo>
                <a:cubicBezTo>
                  <a:pt x="18804" y="11805"/>
                  <a:pt x="18799" y="11761"/>
                  <a:pt x="18799" y="11708"/>
                </a:cubicBezTo>
                <a:cubicBezTo>
                  <a:pt x="18799" y="11658"/>
                  <a:pt x="18792" y="11611"/>
                  <a:pt x="18777" y="11576"/>
                </a:cubicBezTo>
                <a:lnTo>
                  <a:pt x="15773" y="3220"/>
                </a:lnTo>
                <a:lnTo>
                  <a:pt x="5839" y="3220"/>
                </a:lnTo>
                <a:lnTo>
                  <a:pt x="2835" y="11602"/>
                </a:lnTo>
                <a:close/>
                <a:moveTo>
                  <a:pt x="2835" y="1160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8" name="AutoShape 86"/>
          <p:cNvSpPr>
            <a:spLocks/>
          </p:cNvSpPr>
          <p:nvPr/>
        </p:nvSpPr>
        <p:spPr bwMode="auto">
          <a:xfrm>
            <a:off x="5416230" y="364875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6" y="0"/>
                </a:moveTo>
                <a:cubicBezTo>
                  <a:pt x="12303" y="0"/>
                  <a:pt x="13705" y="280"/>
                  <a:pt x="15013" y="844"/>
                </a:cubicBezTo>
                <a:cubicBezTo>
                  <a:pt x="16322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3" y="7901"/>
                  <a:pt x="21600" y="9305"/>
                  <a:pt x="21600" y="10801"/>
                </a:cubicBezTo>
                <a:cubicBezTo>
                  <a:pt x="21600" y="12295"/>
                  <a:pt x="21323" y="13699"/>
                  <a:pt x="20761" y="15009"/>
                </a:cubicBezTo>
                <a:cubicBezTo>
                  <a:pt x="20204" y="16322"/>
                  <a:pt x="19433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cubicBezTo>
                  <a:pt x="9311" y="21600"/>
                  <a:pt x="7906" y="21320"/>
                  <a:pt x="6595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0" y="13699"/>
                  <a:pt x="0" y="12295"/>
                  <a:pt x="0" y="10801"/>
                </a:cubicBezTo>
                <a:cubicBezTo>
                  <a:pt x="0" y="9305"/>
                  <a:pt x="280" y="7901"/>
                  <a:pt x="845" y="6588"/>
                </a:cubicBezTo>
                <a:cubicBezTo>
                  <a:pt x="1407" y="5278"/>
                  <a:pt x="2179" y="4134"/>
                  <a:pt x="3156" y="3157"/>
                </a:cubicBezTo>
                <a:cubicBezTo>
                  <a:pt x="4137" y="2177"/>
                  <a:pt x="5281" y="1409"/>
                  <a:pt x="6595" y="844"/>
                </a:cubicBezTo>
                <a:cubicBezTo>
                  <a:pt x="7906" y="280"/>
                  <a:pt x="9308" y="0"/>
                  <a:pt x="10806" y="0"/>
                </a:cubicBezTo>
                <a:moveTo>
                  <a:pt x="14064" y="15899"/>
                </a:moveTo>
                <a:cubicBezTo>
                  <a:pt x="14064" y="15636"/>
                  <a:pt x="13937" y="15506"/>
                  <a:pt x="13685" y="15506"/>
                </a:cubicBezTo>
                <a:lnTo>
                  <a:pt x="12631" y="15506"/>
                </a:lnTo>
                <a:lnTo>
                  <a:pt x="12631" y="7704"/>
                </a:lnTo>
                <a:cubicBezTo>
                  <a:pt x="12631" y="7596"/>
                  <a:pt x="12597" y="7498"/>
                  <a:pt x="12521" y="7416"/>
                </a:cubicBezTo>
                <a:cubicBezTo>
                  <a:pt x="12450" y="7328"/>
                  <a:pt x="12354" y="7286"/>
                  <a:pt x="12238" y="7286"/>
                </a:cubicBezTo>
                <a:lnTo>
                  <a:pt x="8141" y="7286"/>
                </a:lnTo>
                <a:cubicBezTo>
                  <a:pt x="8034" y="7286"/>
                  <a:pt x="7938" y="7328"/>
                  <a:pt x="7861" y="7407"/>
                </a:cubicBezTo>
                <a:cubicBezTo>
                  <a:pt x="7785" y="7486"/>
                  <a:pt x="7745" y="7585"/>
                  <a:pt x="7745" y="7704"/>
                </a:cubicBezTo>
                <a:lnTo>
                  <a:pt x="7745" y="9582"/>
                </a:lnTo>
                <a:cubicBezTo>
                  <a:pt x="7745" y="9844"/>
                  <a:pt x="7878" y="9974"/>
                  <a:pt x="8141" y="9974"/>
                </a:cubicBezTo>
                <a:lnTo>
                  <a:pt x="9302" y="9974"/>
                </a:lnTo>
                <a:lnTo>
                  <a:pt x="9302" y="15506"/>
                </a:lnTo>
                <a:lnTo>
                  <a:pt x="8248" y="15506"/>
                </a:lnTo>
                <a:cubicBezTo>
                  <a:pt x="8141" y="15506"/>
                  <a:pt x="8042" y="15545"/>
                  <a:pt x="7963" y="15619"/>
                </a:cubicBezTo>
                <a:cubicBezTo>
                  <a:pt x="7884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4"/>
                  <a:pt x="7884" y="17982"/>
                  <a:pt x="7963" y="18064"/>
                </a:cubicBezTo>
                <a:cubicBezTo>
                  <a:pt x="8042" y="18155"/>
                  <a:pt x="8141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3" y="18155"/>
                  <a:pt x="13956" y="18064"/>
                </a:cubicBezTo>
                <a:cubicBezTo>
                  <a:pt x="14030" y="17982"/>
                  <a:pt x="14064" y="17883"/>
                  <a:pt x="14064" y="17776"/>
                </a:cubicBezTo>
                <a:lnTo>
                  <a:pt x="14064" y="15899"/>
                </a:lnTo>
                <a:close/>
                <a:moveTo>
                  <a:pt x="9277" y="5622"/>
                </a:moveTo>
                <a:cubicBezTo>
                  <a:pt x="9277" y="5730"/>
                  <a:pt x="9322" y="5826"/>
                  <a:pt x="9407" y="5916"/>
                </a:cubicBezTo>
                <a:cubicBezTo>
                  <a:pt x="9492" y="5998"/>
                  <a:pt x="9591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2" y="5998"/>
                  <a:pt x="12515" y="5916"/>
                </a:cubicBezTo>
                <a:cubicBezTo>
                  <a:pt x="12594" y="5826"/>
                  <a:pt x="12634" y="5730"/>
                  <a:pt x="12634" y="5622"/>
                </a:cubicBezTo>
                <a:lnTo>
                  <a:pt x="12634" y="3377"/>
                </a:lnTo>
                <a:cubicBezTo>
                  <a:pt x="12634" y="3118"/>
                  <a:pt x="12504" y="2985"/>
                  <a:pt x="12241" y="2985"/>
                </a:cubicBezTo>
                <a:lnTo>
                  <a:pt x="9695" y="2985"/>
                </a:lnTo>
                <a:cubicBezTo>
                  <a:pt x="9591" y="2985"/>
                  <a:pt x="9492" y="3024"/>
                  <a:pt x="9407" y="3101"/>
                </a:cubicBezTo>
                <a:cubicBezTo>
                  <a:pt x="9322" y="3180"/>
                  <a:pt x="9277" y="3270"/>
                  <a:pt x="9277" y="3378"/>
                </a:cubicBezTo>
                <a:lnTo>
                  <a:pt x="9277" y="5622"/>
                </a:lnTo>
                <a:close/>
                <a:moveTo>
                  <a:pt x="9277" y="562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9" name="AutoShape 87"/>
          <p:cNvSpPr>
            <a:spLocks/>
          </p:cNvSpPr>
          <p:nvPr/>
        </p:nvSpPr>
        <p:spPr bwMode="auto">
          <a:xfrm>
            <a:off x="6336980" y="3637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49" h="21483">
                <a:moveTo>
                  <a:pt x="19089" y="14102"/>
                </a:moveTo>
                <a:lnTo>
                  <a:pt x="17953" y="15972"/>
                </a:lnTo>
                <a:lnTo>
                  <a:pt x="20739" y="18368"/>
                </a:lnTo>
                <a:cubicBezTo>
                  <a:pt x="21061" y="18646"/>
                  <a:pt x="21258" y="19020"/>
                  <a:pt x="21331" y="19487"/>
                </a:cubicBezTo>
                <a:cubicBezTo>
                  <a:pt x="21401" y="19954"/>
                  <a:pt x="21321" y="20378"/>
                  <a:pt x="21087" y="20766"/>
                </a:cubicBezTo>
                <a:cubicBezTo>
                  <a:pt x="20842" y="21149"/>
                  <a:pt x="20528" y="21382"/>
                  <a:pt x="20145" y="21458"/>
                </a:cubicBezTo>
                <a:cubicBezTo>
                  <a:pt x="19763" y="21534"/>
                  <a:pt x="19408" y="21433"/>
                  <a:pt x="19089" y="21155"/>
                </a:cubicBezTo>
                <a:lnTo>
                  <a:pt x="10067" y="13441"/>
                </a:lnTo>
                <a:cubicBezTo>
                  <a:pt x="9483" y="14158"/>
                  <a:pt x="8844" y="14740"/>
                  <a:pt x="8154" y="15190"/>
                </a:cubicBezTo>
                <a:cubicBezTo>
                  <a:pt x="7467" y="15643"/>
                  <a:pt x="6769" y="15949"/>
                  <a:pt x="6061" y="16112"/>
                </a:cubicBezTo>
                <a:cubicBezTo>
                  <a:pt x="5354" y="16278"/>
                  <a:pt x="4657" y="16290"/>
                  <a:pt x="3976" y="16141"/>
                </a:cubicBezTo>
                <a:cubicBezTo>
                  <a:pt x="3296" y="15994"/>
                  <a:pt x="2667" y="15671"/>
                  <a:pt x="2099" y="15176"/>
                </a:cubicBezTo>
                <a:cubicBezTo>
                  <a:pt x="1456" y="14630"/>
                  <a:pt x="958" y="13922"/>
                  <a:pt x="606" y="13058"/>
                </a:cubicBezTo>
                <a:cubicBezTo>
                  <a:pt x="252" y="12192"/>
                  <a:pt x="55" y="11259"/>
                  <a:pt x="10" y="10258"/>
                </a:cubicBezTo>
                <a:cubicBezTo>
                  <a:pt x="-37" y="9256"/>
                  <a:pt x="78" y="8222"/>
                  <a:pt x="348" y="7156"/>
                </a:cubicBezTo>
                <a:cubicBezTo>
                  <a:pt x="615" y="6084"/>
                  <a:pt x="1040" y="5063"/>
                  <a:pt x="1618" y="4085"/>
                </a:cubicBezTo>
                <a:cubicBezTo>
                  <a:pt x="2200" y="3106"/>
                  <a:pt x="2873" y="2299"/>
                  <a:pt x="3634" y="1663"/>
                </a:cubicBezTo>
                <a:cubicBezTo>
                  <a:pt x="4394" y="1025"/>
                  <a:pt x="5176" y="567"/>
                  <a:pt x="5983" y="291"/>
                </a:cubicBezTo>
                <a:cubicBezTo>
                  <a:pt x="6786" y="10"/>
                  <a:pt x="7584" y="-66"/>
                  <a:pt x="8375" y="55"/>
                </a:cubicBezTo>
                <a:cubicBezTo>
                  <a:pt x="9163" y="173"/>
                  <a:pt x="9884" y="511"/>
                  <a:pt x="10525" y="1056"/>
                </a:cubicBezTo>
                <a:cubicBezTo>
                  <a:pt x="11095" y="1531"/>
                  <a:pt x="11550" y="2133"/>
                  <a:pt x="11886" y="2862"/>
                </a:cubicBezTo>
                <a:cubicBezTo>
                  <a:pt x="12224" y="3584"/>
                  <a:pt x="12445" y="4380"/>
                  <a:pt x="12548" y="5235"/>
                </a:cubicBezTo>
                <a:cubicBezTo>
                  <a:pt x="12654" y="6093"/>
                  <a:pt x="12639" y="6984"/>
                  <a:pt x="12506" y="7912"/>
                </a:cubicBezTo>
                <a:cubicBezTo>
                  <a:pt x="12367" y="8843"/>
                  <a:pt x="12116" y="9757"/>
                  <a:pt x="11741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8" y="11785"/>
                </a:lnTo>
                <a:cubicBezTo>
                  <a:pt x="16242" y="11695"/>
                  <a:pt x="16176" y="11571"/>
                  <a:pt x="16155" y="11416"/>
                </a:cubicBezTo>
                <a:cubicBezTo>
                  <a:pt x="16134" y="11259"/>
                  <a:pt x="16160" y="11110"/>
                  <a:pt x="16235" y="10978"/>
                </a:cubicBezTo>
                <a:lnTo>
                  <a:pt x="16808" y="10049"/>
                </a:lnTo>
                <a:cubicBezTo>
                  <a:pt x="16883" y="9923"/>
                  <a:pt x="16982" y="9844"/>
                  <a:pt x="17106" y="9813"/>
                </a:cubicBezTo>
                <a:cubicBezTo>
                  <a:pt x="17230" y="9782"/>
                  <a:pt x="17350" y="9813"/>
                  <a:pt x="17470" y="9912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2" y="13610"/>
                </a:cubicBezTo>
                <a:cubicBezTo>
                  <a:pt x="21563" y="13767"/>
                  <a:pt x="21535" y="13911"/>
                  <a:pt x="21457" y="14046"/>
                </a:cubicBezTo>
                <a:lnTo>
                  <a:pt x="20908" y="14976"/>
                </a:lnTo>
                <a:cubicBezTo>
                  <a:pt x="20835" y="15103"/>
                  <a:pt x="20730" y="15179"/>
                  <a:pt x="20601" y="15213"/>
                </a:cubicBezTo>
                <a:cubicBezTo>
                  <a:pt x="20467" y="15244"/>
                  <a:pt x="20347" y="15213"/>
                  <a:pt x="20235" y="15125"/>
                </a:cubicBezTo>
                <a:lnTo>
                  <a:pt x="19089" y="14102"/>
                </a:lnTo>
                <a:close/>
                <a:moveTo>
                  <a:pt x="9558" y="7732"/>
                </a:moveTo>
                <a:cubicBezTo>
                  <a:pt x="9762" y="7403"/>
                  <a:pt x="9896" y="7046"/>
                  <a:pt x="9964" y="6669"/>
                </a:cubicBezTo>
                <a:cubicBezTo>
                  <a:pt x="10030" y="6292"/>
                  <a:pt x="10037" y="5915"/>
                  <a:pt x="9987" y="5539"/>
                </a:cubicBezTo>
                <a:cubicBezTo>
                  <a:pt x="9931" y="5162"/>
                  <a:pt x="9821" y="4807"/>
                  <a:pt x="9654" y="4476"/>
                </a:cubicBezTo>
                <a:cubicBezTo>
                  <a:pt x="9485" y="4144"/>
                  <a:pt x="9262" y="3860"/>
                  <a:pt x="8985" y="3626"/>
                </a:cubicBezTo>
                <a:cubicBezTo>
                  <a:pt x="8708" y="3385"/>
                  <a:pt x="8412" y="3221"/>
                  <a:pt x="8098" y="3140"/>
                </a:cubicBezTo>
                <a:cubicBezTo>
                  <a:pt x="7781" y="3061"/>
                  <a:pt x="7469" y="3053"/>
                  <a:pt x="7154" y="3115"/>
                </a:cubicBezTo>
                <a:cubicBezTo>
                  <a:pt x="6840" y="3179"/>
                  <a:pt x="6544" y="3312"/>
                  <a:pt x="6267" y="3514"/>
                </a:cubicBezTo>
                <a:cubicBezTo>
                  <a:pt x="5988" y="3714"/>
                  <a:pt x="5753" y="3981"/>
                  <a:pt x="5558" y="4313"/>
                </a:cubicBezTo>
                <a:cubicBezTo>
                  <a:pt x="5281" y="4788"/>
                  <a:pt x="5136" y="5306"/>
                  <a:pt x="5120" y="5854"/>
                </a:cubicBezTo>
                <a:cubicBezTo>
                  <a:pt x="5105" y="6408"/>
                  <a:pt x="5202" y="6920"/>
                  <a:pt x="5411" y="7398"/>
                </a:cubicBezTo>
                <a:cubicBezTo>
                  <a:pt x="4972" y="7308"/>
                  <a:pt x="4533" y="7364"/>
                  <a:pt x="4103" y="7564"/>
                </a:cubicBezTo>
                <a:cubicBezTo>
                  <a:pt x="3671" y="7766"/>
                  <a:pt x="3312" y="8106"/>
                  <a:pt x="3019" y="8582"/>
                </a:cubicBezTo>
                <a:cubicBezTo>
                  <a:pt x="2817" y="8913"/>
                  <a:pt x="2681" y="9268"/>
                  <a:pt x="2615" y="9645"/>
                </a:cubicBezTo>
                <a:cubicBezTo>
                  <a:pt x="2547" y="10021"/>
                  <a:pt x="2542" y="10393"/>
                  <a:pt x="2596" y="10761"/>
                </a:cubicBezTo>
                <a:cubicBezTo>
                  <a:pt x="2655" y="11129"/>
                  <a:pt x="2765" y="11478"/>
                  <a:pt x="2937" y="11813"/>
                </a:cubicBezTo>
                <a:cubicBezTo>
                  <a:pt x="3103" y="12142"/>
                  <a:pt x="3322" y="12429"/>
                  <a:pt x="3592" y="12659"/>
                </a:cubicBezTo>
                <a:cubicBezTo>
                  <a:pt x="3869" y="12901"/>
                  <a:pt x="4164" y="13064"/>
                  <a:pt x="4481" y="13146"/>
                </a:cubicBezTo>
                <a:cubicBezTo>
                  <a:pt x="4793" y="13225"/>
                  <a:pt x="5105" y="13236"/>
                  <a:pt x="5411" y="13171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8" y="12572"/>
                  <a:pt x="6805" y="12308"/>
                  <a:pt x="7007" y="11973"/>
                </a:cubicBezTo>
                <a:cubicBezTo>
                  <a:pt x="7300" y="11498"/>
                  <a:pt x="7452" y="10983"/>
                  <a:pt x="7469" y="10432"/>
                </a:cubicBezTo>
                <a:cubicBezTo>
                  <a:pt x="7483" y="9881"/>
                  <a:pt x="7382" y="9366"/>
                  <a:pt x="7164" y="8891"/>
                </a:cubicBezTo>
                <a:cubicBezTo>
                  <a:pt x="7607" y="8978"/>
                  <a:pt x="8042" y="8930"/>
                  <a:pt x="8473" y="8736"/>
                </a:cubicBezTo>
                <a:cubicBezTo>
                  <a:pt x="8908" y="8542"/>
                  <a:pt x="9267" y="8210"/>
                  <a:pt x="9558" y="773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0" name="AutoShape 88"/>
          <p:cNvSpPr>
            <a:spLocks/>
          </p:cNvSpPr>
          <p:nvPr/>
        </p:nvSpPr>
        <p:spPr bwMode="auto">
          <a:xfrm>
            <a:off x="7227567" y="3637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483" h="21600">
                <a:moveTo>
                  <a:pt x="20491" y="581"/>
                </a:moveTo>
                <a:cubicBezTo>
                  <a:pt x="20984" y="1781"/>
                  <a:pt x="21296" y="3049"/>
                  <a:pt x="21422" y="4387"/>
                </a:cubicBezTo>
                <a:cubicBezTo>
                  <a:pt x="21546" y="5723"/>
                  <a:pt x="21483" y="7180"/>
                  <a:pt x="21221" y="8744"/>
                </a:cubicBezTo>
                <a:cubicBezTo>
                  <a:pt x="20549" y="13135"/>
                  <a:pt x="18385" y="16470"/>
                  <a:pt x="14733" y="18748"/>
                </a:cubicBezTo>
                <a:cubicBezTo>
                  <a:pt x="13011" y="19858"/>
                  <a:pt x="11265" y="20408"/>
                  <a:pt x="9506" y="20408"/>
                </a:cubicBezTo>
                <a:cubicBezTo>
                  <a:pt x="8355" y="20408"/>
                  <a:pt x="7208" y="20166"/>
                  <a:pt x="6064" y="19683"/>
                </a:cubicBezTo>
                <a:cubicBezTo>
                  <a:pt x="5893" y="19609"/>
                  <a:pt x="5725" y="19519"/>
                  <a:pt x="5557" y="19412"/>
                </a:cubicBezTo>
                <a:cubicBezTo>
                  <a:pt x="5388" y="19302"/>
                  <a:pt x="5222" y="19191"/>
                  <a:pt x="5058" y="19076"/>
                </a:cubicBezTo>
                <a:cubicBezTo>
                  <a:pt x="4841" y="18929"/>
                  <a:pt x="4625" y="18790"/>
                  <a:pt x="4415" y="18661"/>
                </a:cubicBezTo>
                <a:cubicBezTo>
                  <a:pt x="4200" y="18528"/>
                  <a:pt x="4017" y="18466"/>
                  <a:pt x="3858" y="18466"/>
                </a:cubicBezTo>
                <a:cubicBezTo>
                  <a:pt x="3785" y="18486"/>
                  <a:pt x="3699" y="18562"/>
                  <a:pt x="3598" y="18700"/>
                </a:cubicBezTo>
                <a:cubicBezTo>
                  <a:pt x="3498" y="18841"/>
                  <a:pt x="3392" y="18997"/>
                  <a:pt x="3287" y="19175"/>
                </a:cubicBezTo>
                <a:cubicBezTo>
                  <a:pt x="3184" y="19350"/>
                  <a:pt x="3086" y="19536"/>
                  <a:pt x="2990" y="19728"/>
                </a:cubicBezTo>
                <a:cubicBezTo>
                  <a:pt x="2899" y="19923"/>
                  <a:pt x="2821" y="20073"/>
                  <a:pt x="2761" y="20180"/>
                </a:cubicBezTo>
                <a:cubicBezTo>
                  <a:pt x="2655" y="20389"/>
                  <a:pt x="2557" y="20575"/>
                  <a:pt x="2464" y="20742"/>
                </a:cubicBezTo>
                <a:cubicBezTo>
                  <a:pt x="2372" y="20908"/>
                  <a:pt x="2286" y="21055"/>
                  <a:pt x="2213" y="21182"/>
                </a:cubicBezTo>
                <a:cubicBezTo>
                  <a:pt x="2026" y="21462"/>
                  <a:pt x="1787" y="21600"/>
                  <a:pt x="1495" y="21600"/>
                </a:cubicBezTo>
                <a:lnTo>
                  <a:pt x="1450" y="21600"/>
                </a:lnTo>
                <a:cubicBezTo>
                  <a:pt x="1235" y="21583"/>
                  <a:pt x="1050" y="21527"/>
                  <a:pt x="896" y="21433"/>
                </a:cubicBezTo>
                <a:cubicBezTo>
                  <a:pt x="744" y="21335"/>
                  <a:pt x="617" y="21224"/>
                  <a:pt x="522" y="21097"/>
                </a:cubicBezTo>
                <a:cubicBezTo>
                  <a:pt x="426" y="20976"/>
                  <a:pt x="348" y="20846"/>
                  <a:pt x="292" y="20716"/>
                </a:cubicBezTo>
                <a:cubicBezTo>
                  <a:pt x="236" y="20586"/>
                  <a:pt x="199" y="20485"/>
                  <a:pt x="185" y="20408"/>
                </a:cubicBezTo>
                <a:cubicBezTo>
                  <a:pt x="-17" y="20078"/>
                  <a:pt x="-54" y="19725"/>
                  <a:pt x="75" y="19355"/>
                </a:cubicBezTo>
                <a:cubicBezTo>
                  <a:pt x="222" y="18878"/>
                  <a:pt x="430" y="18480"/>
                  <a:pt x="699" y="18152"/>
                </a:cubicBezTo>
                <a:cubicBezTo>
                  <a:pt x="971" y="17828"/>
                  <a:pt x="1235" y="17537"/>
                  <a:pt x="1495" y="17277"/>
                </a:cubicBezTo>
                <a:cubicBezTo>
                  <a:pt x="1712" y="17068"/>
                  <a:pt x="1902" y="16873"/>
                  <a:pt x="2061" y="16693"/>
                </a:cubicBezTo>
                <a:cubicBezTo>
                  <a:pt x="2223" y="16512"/>
                  <a:pt x="2325" y="16320"/>
                  <a:pt x="2368" y="16114"/>
                </a:cubicBezTo>
                <a:cubicBezTo>
                  <a:pt x="2384" y="16057"/>
                  <a:pt x="2384" y="16004"/>
                  <a:pt x="2368" y="15950"/>
                </a:cubicBezTo>
                <a:cubicBezTo>
                  <a:pt x="2354" y="15899"/>
                  <a:pt x="2318" y="15783"/>
                  <a:pt x="2258" y="15611"/>
                </a:cubicBezTo>
                <a:cubicBezTo>
                  <a:pt x="2213" y="15504"/>
                  <a:pt x="2169" y="15380"/>
                  <a:pt x="2129" y="15241"/>
                </a:cubicBezTo>
                <a:cubicBezTo>
                  <a:pt x="2087" y="15100"/>
                  <a:pt x="2052" y="14942"/>
                  <a:pt x="2021" y="14761"/>
                </a:cubicBezTo>
                <a:cubicBezTo>
                  <a:pt x="1836" y="13321"/>
                  <a:pt x="1883" y="11989"/>
                  <a:pt x="2166" y="10774"/>
                </a:cubicBezTo>
                <a:cubicBezTo>
                  <a:pt x="2449" y="9557"/>
                  <a:pt x="2899" y="8465"/>
                  <a:pt x="3509" y="7494"/>
                </a:cubicBezTo>
                <a:cubicBezTo>
                  <a:pt x="4122" y="6528"/>
                  <a:pt x="4852" y="5689"/>
                  <a:pt x="5695" y="4986"/>
                </a:cubicBezTo>
                <a:cubicBezTo>
                  <a:pt x="6539" y="4283"/>
                  <a:pt x="7417" y="3741"/>
                  <a:pt x="8327" y="3351"/>
                </a:cubicBezTo>
                <a:cubicBezTo>
                  <a:pt x="8940" y="3092"/>
                  <a:pt x="9611" y="2939"/>
                  <a:pt x="10337" y="2894"/>
                </a:cubicBezTo>
                <a:cubicBezTo>
                  <a:pt x="11067" y="2849"/>
                  <a:pt x="11827" y="2818"/>
                  <a:pt x="12618" y="2798"/>
                </a:cubicBezTo>
                <a:cubicBezTo>
                  <a:pt x="13074" y="2798"/>
                  <a:pt x="13547" y="2790"/>
                  <a:pt x="14038" y="2773"/>
                </a:cubicBezTo>
                <a:cubicBezTo>
                  <a:pt x="14532" y="2753"/>
                  <a:pt x="15009" y="2705"/>
                  <a:pt x="15470" y="2623"/>
                </a:cubicBezTo>
                <a:cubicBezTo>
                  <a:pt x="15926" y="2541"/>
                  <a:pt x="16352" y="2414"/>
                  <a:pt x="16740" y="2239"/>
                </a:cubicBezTo>
                <a:cubicBezTo>
                  <a:pt x="17129" y="2064"/>
                  <a:pt x="17447" y="1816"/>
                  <a:pt x="17693" y="1499"/>
                </a:cubicBezTo>
                <a:cubicBezTo>
                  <a:pt x="17840" y="1321"/>
                  <a:pt x="17985" y="1135"/>
                  <a:pt x="18125" y="949"/>
                </a:cubicBezTo>
                <a:cubicBezTo>
                  <a:pt x="18261" y="757"/>
                  <a:pt x="18404" y="596"/>
                  <a:pt x="18549" y="460"/>
                </a:cubicBezTo>
                <a:cubicBezTo>
                  <a:pt x="18696" y="325"/>
                  <a:pt x="18855" y="215"/>
                  <a:pt x="19028" y="130"/>
                </a:cubicBezTo>
                <a:cubicBezTo>
                  <a:pt x="19206" y="42"/>
                  <a:pt x="19424" y="0"/>
                  <a:pt x="19688" y="0"/>
                </a:cubicBezTo>
                <a:cubicBezTo>
                  <a:pt x="19857" y="0"/>
                  <a:pt x="20016" y="51"/>
                  <a:pt x="20163" y="155"/>
                </a:cubicBezTo>
                <a:cubicBezTo>
                  <a:pt x="20308" y="262"/>
                  <a:pt x="20418" y="400"/>
                  <a:pt x="20491" y="581"/>
                </a:cubicBezTo>
                <a:moveTo>
                  <a:pt x="15350" y="9978"/>
                </a:moveTo>
                <a:cubicBezTo>
                  <a:pt x="15596" y="10017"/>
                  <a:pt x="15811" y="9927"/>
                  <a:pt x="15994" y="9713"/>
                </a:cubicBezTo>
                <a:cubicBezTo>
                  <a:pt x="16179" y="9504"/>
                  <a:pt x="16277" y="9249"/>
                  <a:pt x="16291" y="8953"/>
                </a:cubicBezTo>
                <a:cubicBezTo>
                  <a:pt x="16305" y="8637"/>
                  <a:pt x="16230" y="8374"/>
                  <a:pt x="16064" y="8160"/>
                </a:cubicBezTo>
                <a:cubicBezTo>
                  <a:pt x="15893" y="7948"/>
                  <a:pt x="15680" y="7832"/>
                  <a:pt x="15418" y="7815"/>
                </a:cubicBezTo>
                <a:cubicBezTo>
                  <a:pt x="14321" y="7762"/>
                  <a:pt x="13285" y="7835"/>
                  <a:pt x="12316" y="8038"/>
                </a:cubicBezTo>
                <a:cubicBezTo>
                  <a:pt x="11345" y="8241"/>
                  <a:pt x="10425" y="8572"/>
                  <a:pt x="9550" y="9032"/>
                </a:cubicBezTo>
                <a:cubicBezTo>
                  <a:pt x="8673" y="9492"/>
                  <a:pt x="7842" y="10091"/>
                  <a:pt x="7047" y="10831"/>
                </a:cubicBezTo>
                <a:cubicBezTo>
                  <a:pt x="6249" y="11568"/>
                  <a:pt x="5479" y="12465"/>
                  <a:pt x="4733" y="13519"/>
                </a:cubicBezTo>
                <a:cubicBezTo>
                  <a:pt x="4562" y="13764"/>
                  <a:pt x="4483" y="14033"/>
                  <a:pt x="4497" y="14323"/>
                </a:cubicBezTo>
                <a:cubicBezTo>
                  <a:pt x="4511" y="14617"/>
                  <a:pt x="4621" y="14863"/>
                  <a:pt x="4822" y="15063"/>
                </a:cubicBezTo>
                <a:cubicBezTo>
                  <a:pt x="4972" y="15221"/>
                  <a:pt x="5163" y="15312"/>
                  <a:pt x="5393" y="15317"/>
                </a:cubicBezTo>
                <a:cubicBezTo>
                  <a:pt x="5669" y="15317"/>
                  <a:pt x="5900" y="15196"/>
                  <a:pt x="6088" y="14953"/>
                </a:cubicBezTo>
                <a:cubicBezTo>
                  <a:pt x="6759" y="14035"/>
                  <a:pt x="7435" y="13245"/>
                  <a:pt x="8116" y="12587"/>
                </a:cubicBezTo>
                <a:cubicBezTo>
                  <a:pt x="8795" y="11929"/>
                  <a:pt x="9511" y="11401"/>
                  <a:pt x="10259" y="11006"/>
                </a:cubicBezTo>
                <a:cubicBezTo>
                  <a:pt x="11010" y="10610"/>
                  <a:pt x="11801" y="10331"/>
                  <a:pt x="12636" y="10167"/>
                </a:cubicBezTo>
                <a:cubicBezTo>
                  <a:pt x="13467" y="10003"/>
                  <a:pt x="14373" y="9938"/>
                  <a:pt x="15350" y="997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1" name="AutoShape 89"/>
          <p:cNvSpPr>
            <a:spLocks/>
          </p:cNvSpPr>
          <p:nvPr/>
        </p:nvSpPr>
        <p:spPr bwMode="auto">
          <a:xfrm>
            <a:off x="8148317" y="364875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287" y="12518"/>
                </a:moveTo>
                <a:cubicBezTo>
                  <a:pt x="14687" y="12518"/>
                  <a:pt x="15038" y="12648"/>
                  <a:pt x="15346" y="12910"/>
                </a:cubicBezTo>
                <a:lnTo>
                  <a:pt x="20701" y="17165"/>
                </a:lnTo>
                <a:cubicBezTo>
                  <a:pt x="20976" y="17407"/>
                  <a:pt x="21198" y="17704"/>
                  <a:pt x="21358" y="18051"/>
                </a:cubicBezTo>
                <a:cubicBezTo>
                  <a:pt x="21518" y="18398"/>
                  <a:pt x="21600" y="18780"/>
                  <a:pt x="21600" y="19192"/>
                </a:cubicBezTo>
                <a:cubicBezTo>
                  <a:pt x="21600" y="19861"/>
                  <a:pt x="21402" y="20428"/>
                  <a:pt x="21007" y="20897"/>
                </a:cubicBezTo>
                <a:cubicBezTo>
                  <a:pt x="20614" y="21366"/>
                  <a:pt x="20143" y="21600"/>
                  <a:pt x="19595" y="21600"/>
                </a:cubicBezTo>
                <a:cubicBezTo>
                  <a:pt x="19183" y="21600"/>
                  <a:pt x="18811" y="21459"/>
                  <a:pt x="18479" y="21179"/>
                </a:cubicBezTo>
                <a:lnTo>
                  <a:pt x="13129" y="16925"/>
                </a:lnTo>
                <a:cubicBezTo>
                  <a:pt x="12599" y="16498"/>
                  <a:pt x="12319" y="15908"/>
                  <a:pt x="12282" y="15155"/>
                </a:cubicBezTo>
                <a:lnTo>
                  <a:pt x="9714" y="13097"/>
                </a:lnTo>
                <a:lnTo>
                  <a:pt x="8518" y="15234"/>
                </a:lnTo>
                <a:cubicBezTo>
                  <a:pt x="8412" y="15412"/>
                  <a:pt x="8273" y="15505"/>
                  <a:pt x="8101" y="15505"/>
                </a:cubicBezTo>
                <a:cubicBezTo>
                  <a:pt x="7996" y="15505"/>
                  <a:pt x="7901" y="15468"/>
                  <a:pt x="7819" y="15397"/>
                </a:cubicBezTo>
                <a:cubicBezTo>
                  <a:pt x="8233" y="15748"/>
                  <a:pt x="8445" y="16199"/>
                  <a:pt x="8452" y="16747"/>
                </a:cubicBezTo>
                <a:cubicBezTo>
                  <a:pt x="8452" y="16973"/>
                  <a:pt x="8412" y="17187"/>
                  <a:pt x="8334" y="17391"/>
                </a:cubicBezTo>
                <a:cubicBezTo>
                  <a:pt x="8254" y="17591"/>
                  <a:pt x="8151" y="17778"/>
                  <a:pt x="8017" y="17944"/>
                </a:cubicBezTo>
                <a:cubicBezTo>
                  <a:pt x="7885" y="18108"/>
                  <a:pt x="7737" y="18240"/>
                  <a:pt x="7567" y="18342"/>
                </a:cubicBezTo>
                <a:cubicBezTo>
                  <a:pt x="7395" y="18441"/>
                  <a:pt x="7221" y="18489"/>
                  <a:pt x="7042" y="18489"/>
                </a:cubicBezTo>
                <a:cubicBezTo>
                  <a:pt x="6781" y="18489"/>
                  <a:pt x="6546" y="18410"/>
                  <a:pt x="6343" y="18246"/>
                </a:cubicBezTo>
                <a:lnTo>
                  <a:pt x="551" y="13627"/>
                </a:lnTo>
                <a:cubicBezTo>
                  <a:pt x="184" y="13328"/>
                  <a:pt x="0" y="12916"/>
                  <a:pt x="0" y="12380"/>
                </a:cubicBezTo>
                <a:cubicBezTo>
                  <a:pt x="0" y="11939"/>
                  <a:pt x="137" y="11530"/>
                  <a:pt x="417" y="11151"/>
                </a:cubicBezTo>
                <a:cubicBezTo>
                  <a:pt x="694" y="10773"/>
                  <a:pt x="1024" y="10581"/>
                  <a:pt x="1408" y="10581"/>
                </a:cubicBezTo>
                <a:cubicBezTo>
                  <a:pt x="1673" y="10581"/>
                  <a:pt x="1925" y="10683"/>
                  <a:pt x="2175" y="10880"/>
                </a:cubicBezTo>
                <a:cubicBezTo>
                  <a:pt x="2024" y="10756"/>
                  <a:pt x="1944" y="10587"/>
                  <a:pt x="1939" y="10381"/>
                </a:cubicBezTo>
                <a:cubicBezTo>
                  <a:pt x="1939" y="10310"/>
                  <a:pt x="1968" y="10203"/>
                  <a:pt x="2027" y="10059"/>
                </a:cubicBezTo>
                <a:lnTo>
                  <a:pt x="5792" y="3272"/>
                </a:lnTo>
                <a:cubicBezTo>
                  <a:pt x="5898" y="3094"/>
                  <a:pt x="6035" y="2998"/>
                  <a:pt x="6209" y="2990"/>
                </a:cubicBezTo>
                <a:cubicBezTo>
                  <a:pt x="6329" y="2990"/>
                  <a:pt x="6419" y="3029"/>
                  <a:pt x="6480" y="3111"/>
                </a:cubicBezTo>
                <a:cubicBezTo>
                  <a:pt x="6294" y="2947"/>
                  <a:pt x="6141" y="2755"/>
                  <a:pt x="6028" y="2530"/>
                </a:cubicBezTo>
                <a:cubicBezTo>
                  <a:pt x="5915" y="2304"/>
                  <a:pt x="5861" y="2052"/>
                  <a:pt x="5861" y="1770"/>
                </a:cubicBezTo>
                <a:cubicBezTo>
                  <a:pt x="5861" y="1330"/>
                  <a:pt x="6002" y="926"/>
                  <a:pt x="6289" y="556"/>
                </a:cubicBezTo>
                <a:cubicBezTo>
                  <a:pt x="6574" y="189"/>
                  <a:pt x="6899" y="0"/>
                  <a:pt x="7268" y="0"/>
                </a:cubicBezTo>
                <a:cubicBezTo>
                  <a:pt x="7515" y="0"/>
                  <a:pt x="7751" y="90"/>
                  <a:pt x="7965" y="260"/>
                </a:cubicBezTo>
                <a:lnTo>
                  <a:pt x="13757" y="4881"/>
                </a:lnTo>
                <a:cubicBezTo>
                  <a:pt x="13932" y="5025"/>
                  <a:pt x="14066" y="5206"/>
                  <a:pt x="14162" y="5426"/>
                </a:cubicBezTo>
                <a:cubicBezTo>
                  <a:pt x="14259" y="5646"/>
                  <a:pt x="14311" y="5889"/>
                  <a:pt x="14311" y="6152"/>
                </a:cubicBezTo>
                <a:cubicBezTo>
                  <a:pt x="14311" y="6375"/>
                  <a:pt x="14271" y="6595"/>
                  <a:pt x="14191" y="6807"/>
                </a:cubicBezTo>
                <a:cubicBezTo>
                  <a:pt x="14113" y="7021"/>
                  <a:pt x="14014" y="7205"/>
                  <a:pt x="13892" y="7368"/>
                </a:cubicBezTo>
                <a:cubicBezTo>
                  <a:pt x="13772" y="7529"/>
                  <a:pt x="13623" y="7662"/>
                  <a:pt x="13442" y="7764"/>
                </a:cubicBezTo>
                <a:cubicBezTo>
                  <a:pt x="13261" y="7871"/>
                  <a:pt x="13082" y="7922"/>
                  <a:pt x="12901" y="7922"/>
                </a:cubicBezTo>
                <a:cubicBezTo>
                  <a:pt x="12656" y="7922"/>
                  <a:pt x="12397" y="7820"/>
                  <a:pt x="12136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3" y="8348"/>
                  <a:pt x="12282" y="8450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9"/>
                  <a:pt x="13866" y="12563"/>
                  <a:pt x="13972" y="12546"/>
                </a:cubicBezTo>
                <a:cubicBezTo>
                  <a:pt x="14078" y="12526"/>
                  <a:pt x="14183" y="12518"/>
                  <a:pt x="14287" y="1251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2" name="AutoShape 90"/>
          <p:cNvSpPr>
            <a:spLocks/>
          </p:cNvSpPr>
          <p:nvPr/>
        </p:nvSpPr>
        <p:spPr bwMode="auto">
          <a:xfrm>
            <a:off x="9099230" y="364875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75" h="21600">
                <a:moveTo>
                  <a:pt x="12387" y="0"/>
                </a:moveTo>
                <a:lnTo>
                  <a:pt x="12387" y="0"/>
                </a:lnTo>
                <a:cubicBezTo>
                  <a:pt x="12914" y="0"/>
                  <a:pt x="13416" y="44"/>
                  <a:pt x="13895" y="126"/>
                </a:cubicBezTo>
                <a:cubicBezTo>
                  <a:pt x="14374" y="211"/>
                  <a:pt x="14851" y="305"/>
                  <a:pt x="15325" y="408"/>
                </a:cubicBezTo>
                <a:cubicBezTo>
                  <a:pt x="15692" y="481"/>
                  <a:pt x="16070" y="552"/>
                  <a:pt x="16466" y="619"/>
                </a:cubicBezTo>
                <a:cubicBezTo>
                  <a:pt x="16861" y="684"/>
                  <a:pt x="17276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3"/>
                  <a:pt x="18579" y="649"/>
                </a:cubicBezTo>
                <a:cubicBezTo>
                  <a:pt x="18877" y="602"/>
                  <a:pt x="19176" y="575"/>
                  <a:pt x="19471" y="575"/>
                </a:cubicBezTo>
                <a:cubicBezTo>
                  <a:pt x="19695" y="575"/>
                  <a:pt x="19900" y="604"/>
                  <a:pt x="20079" y="660"/>
                </a:cubicBezTo>
                <a:cubicBezTo>
                  <a:pt x="20267" y="716"/>
                  <a:pt x="20410" y="833"/>
                  <a:pt x="20517" y="1012"/>
                </a:cubicBezTo>
                <a:cubicBezTo>
                  <a:pt x="20724" y="1300"/>
                  <a:pt x="20842" y="1637"/>
                  <a:pt x="20867" y="2018"/>
                </a:cubicBezTo>
                <a:cubicBezTo>
                  <a:pt x="20895" y="2394"/>
                  <a:pt x="20884" y="2752"/>
                  <a:pt x="20842" y="3078"/>
                </a:cubicBezTo>
                <a:cubicBezTo>
                  <a:pt x="20802" y="3403"/>
                  <a:pt x="20769" y="3735"/>
                  <a:pt x="20732" y="4075"/>
                </a:cubicBezTo>
                <a:cubicBezTo>
                  <a:pt x="20699" y="4412"/>
                  <a:pt x="20704" y="4747"/>
                  <a:pt x="20758" y="5081"/>
                </a:cubicBezTo>
                <a:cubicBezTo>
                  <a:pt x="20797" y="5301"/>
                  <a:pt x="20847" y="5483"/>
                  <a:pt x="20912" y="5639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5" y="6319"/>
                  <a:pt x="21243" y="6510"/>
                  <a:pt x="21268" y="6712"/>
                </a:cubicBezTo>
                <a:cubicBezTo>
                  <a:pt x="21296" y="6918"/>
                  <a:pt x="21327" y="7117"/>
                  <a:pt x="21363" y="7302"/>
                </a:cubicBezTo>
                <a:cubicBezTo>
                  <a:pt x="21526" y="8276"/>
                  <a:pt x="21593" y="9191"/>
                  <a:pt x="21571" y="10051"/>
                </a:cubicBezTo>
                <a:cubicBezTo>
                  <a:pt x="21548" y="10904"/>
                  <a:pt x="21444" y="11702"/>
                  <a:pt x="21262" y="12445"/>
                </a:cubicBezTo>
                <a:cubicBezTo>
                  <a:pt x="21080" y="13184"/>
                  <a:pt x="20828" y="13876"/>
                  <a:pt x="20505" y="14530"/>
                </a:cubicBezTo>
                <a:cubicBezTo>
                  <a:pt x="20183" y="15179"/>
                  <a:pt x="19818" y="15800"/>
                  <a:pt x="19418" y="16390"/>
                </a:cubicBezTo>
                <a:cubicBezTo>
                  <a:pt x="19087" y="16848"/>
                  <a:pt x="18734" y="17302"/>
                  <a:pt x="18358" y="17760"/>
                </a:cubicBezTo>
                <a:cubicBezTo>
                  <a:pt x="17982" y="18215"/>
                  <a:pt x="17570" y="18640"/>
                  <a:pt x="17122" y="19045"/>
                </a:cubicBezTo>
                <a:cubicBezTo>
                  <a:pt x="16673" y="19447"/>
                  <a:pt x="16182" y="19808"/>
                  <a:pt x="15639" y="20130"/>
                </a:cubicBezTo>
                <a:cubicBezTo>
                  <a:pt x="15098" y="20456"/>
                  <a:pt x="14495" y="20732"/>
                  <a:pt x="13836" y="20966"/>
                </a:cubicBezTo>
                <a:cubicBezTo>
                  <a:pt x="13152" y="21219"/>
                  <a:pt x="12446" y="21380"/>
                  <a:pt x="11708" y="21447"/>
                </a:cubicBezTo>
                <a:cubicBezTo>
                  <a:pt x="10968" y="21509"/>
                  <a:pt x="10259" y="21562"/>
                  <a:pt x="9581" y="21600"/>
                </a:cubicBezTo>
                <a:lnTo>
                  <a:pt x="9166" y="21600"/>
                </a:lnTo>
                <a:cubicBezTo>
                  <a:pt x="8235" y="21600"/>
                  <a:pt x="7363" y="21521"/>
                  <a:pt x="6556" y="21365"/>
                </a:cubicBezTo>
                <a:cubicBezTo>
                  <a:pt x="5746" y="21213"/>
                  <a:pt x="4882" y="21136"/>
                  <a:pt x="3971" y="21136"/>
                </a:cubicBezTo>
                <a:lnTo>
                  <a:pt x="3918" y="21136"/>
                </a:lnTo>
                <a:cubicBezTo>
                  <a:pt x="3604" y="21136"/>
                  <a:pt x="3259" y="21186"/>
                  <a:pt x="2880" y="21283"/>
                </a:cubicBezTo>
                <a:cubicBezTo>
                  <a:pt x="2510" y="21383"/>
                  <a:pt x="2138" y="21442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5" y="21213"/>
                </a:cubicBezTo>
                <a:cubicBezTo>
                  <a:pt x="610" y="21051"/>
                  <a:pt x="416" y="20849"/>
                  <a:pt x="293" y="20614"/>
                </a:cubicBezTo>
                <a:cubicBezTo>
                  <a:pt x="114" y="20289"/>
                  <a:pt x="35" y="19951"/>
                  <a:pt x="57" y="19599"/>
                </a:cubicBezTo>
                <a:cubicBezTo>
                  <a:pt x="80" y="19247"/>
                  <a:pt x="139" y="18925"/>
                  <a:pt x="226" y="18637"/>
                </a:cubicBezTo>
                <a:cubicBezTo>
                  <a:pt x="313" y="18347"/>
                  <a:pt x="363" y="18036"/>
                  <a:pt x="369" y="17701"/>
                </a:cubicBezTo>
                <a:cubicBezTo>
                  <a:pt x="371" y="17370"/>
                  <a:pt x="349" y="17018"/>
                  <a:pt x="299" y="16642"/>
                </a:cubicBezTo>
                <a:cubicBezTo>
                  <a:pt x="251" y="16267"/>
                  <a:pt x="192" y="15888"/>
                  <a:pt x="133" y="15504"/>
                </a:cubicBezTo>
                <a:cubicBezTo>
                  <a:pt x="69" y="15120"/>
                  <a:pt x="29" y="14735"/>
                  <a:pt x="13" y="14354"/>
                </a:cubicBezTo>
                <a:cubicBezTo>
                  <a:pt x="-7" y="14025"/>
                  <a:pt x="-4" y="13706"/>
                  <a:pt x="24" y="13389"/>
                </a:cubicBezTo>
                <a:cubicBezTo>
                  <a:pt x="52" y="13078"/>
                  <a:pt x="83" y="12729"/>
                  <a:pt x="119" y="12344"/>
                </a:cubicBezTo>
                <a:cubicBezTo>
                  <a:pt x="156" y="12019"/>
                  <a:pt x="186" y="11679"/>
                  <a:pt x="212" y="11332"/>
                </a:cubicBezTo>
                <a:cubicBezTo>
                  <a:pt x="240" y="10986"/>
                  <a:pt x="285" y="10681"/>
                  <a:pt x="346" y="10405"/>
                </a:cubicBezTo>
                <a:cubicBezTo>
                  <a:pt x="472" y="9789"/>
                  <a:pt x="610" y="9191"/>
                  <a:pt x="758" y="8610"/>
                </a:cubicBezTo>
                <a:cubicBezTo>
                  <a:pt x="904" y="8026"/>
                  <a:pt x="1103" y="7484"/>
                  <a:pt x="1353" y="6967"/>
                </a:cubicBezTo>
                <a:cubicBezTo>
                  <a:pt x="1532" y="6583"/>
                  <a:pt x="1731" y="6202"/>
                  <a:pt x="1955" y="5826"/>
                </a:cubicBezTo>
                <a:cubicBezTo>
                  <a:pt x="2180" y="5454"/>
                  <a:pt x="2421" y="5081"/>
                  <a:pt x="2681" y="4717"/>
                </a:cubicBezTo>
                <a:cubicBezTo>
                  <a:pt x="2771" y="4588"/>
                  <a:pt x="2866" y="4474"/>
                  <a:pt x="2965" y="4374"/>
                </a:cubicBezTo>
                <a:cubicBezTo>
                  <a:pt x="3063" y="4277"/>
                  <a:pt x="3169" y="4183"/>
                  <a:pt x="3287" y="4087"/>
                </a:cubicBezTo>
                <a:cubicBezTo>
                  <a:pt x="3492" y="3872"/>
                  <a:pt x="3691" y="3658"/>
                  <a:pt x="3890" y="3450"/>
                </a:cubicBezTo>
                <a:cubicBezTo>
                  <a:pt x="4086" y="3239"/>
                  <a:pt x="4305" y="3036"/>
                  <a:pt x="4546" y="2852"/>
                </a:cubicBezTo>
                <a:cubicBezTo>
                  <a:pt x="4787" y="2664"/>
                  <a:pt x="5045" y="2494"/>
                  <a:pt x="5319" y="2338"/>
                </a:cubicBezTo>
                <a:cubicBezTo>
                  <a:pt x="5591" y="2183"/>
                  <a:pt x="5886" y="2027"/>
                  <a:pt x="6200" y="1869"/>
                </a:cubicBezTo>
                <a:cubicBezTo>
                  <a:pt x="6494" y="1719"/>
                  <a:pt x="6797" y="1581"/>
                  <a:pt x="7102" y="1455"/>
                </a:cubicBezTo>
                <a:cubicBezTo>
                  <a:pt x="7414" y="1329"/>
                  <a:pt x="7733" y="1197"/>
                  <a:pt x="8064" y="1065"/>
                </a:cubicBezTo>
                <a:cubicBezTo>
                  <a:pt x="8692" y="795"/>
                  <a:pt x="9387" y="555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7"/>
                </a:cubicBezTo>
                <a:cubicBezTo>
                  <a:pt x="11683" y="26"/>
                  <a:pt x="12036" y="0"/>
                  <a:pt x="12387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3" name="AutoShape 91"/>
          <p:cNvSpPr>
            <a:spLocks/>
          </p:cNvSpPr>
          <p:nvPr/>
        </p:nvSpPr>
        <p:spPr bwMode="auto">
          <a:xfrm>
            <a:off x="10067605" y="3637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1" y="9830"/>
                </a:moveTo>
                <a:cubicBezTo>
                  <a:pt x="20671" y="9939"/>
                  <a:pt x="20995" y="10132"/>
                  <a:pt x="21233" y="10408"/>
                </a:cubicBezTo>
                <a:cubicBezTo>
                  <a:pt x="21481" y="10682"/>
                  <a:pt x="21600" y="11001"/>
                  <a:pt x="21600" y="11358"/>
                </a:cubicBezTo>
                <a:lnTo>
                  <a:pt x="21600" y="19987"/>
                </a:lnTo>
                <a:cubicBezTo>
                  <a:pt x="21600" y="20419"/>
                  <a:pt x="21398" y="20797"/>
                  <a:pt x="21002" y="21116"/>
                </a:cubicBezTo>
                <a:cubicBezTo>
                  <a:pt x="20606" y="21439"/>
                  <a:pt x="20138" y="21600"/>
                  <a:pt x="19598" y="21600"/>
                </a:cubicBezTo>
                <a:lnTo>
                  <a:pt x="2016" y="21600"/>
                </a:lnTo>
                <a:cubicBezTo>
                  <a:pt x="1476" y="21600"/>
                  <a:pt x="1005" y="21439"/>
                  <a:pt x="605" y="21116"/>
                </a:cubicBezTo>
                <a:cubicBezTo>
                  <a:pt x="198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2"/>
                  <a:pt x="367" y="10408"/>
                </a:cubicBezTo>
                <a:cubicBezTo>
                  <a:pt x="619" y="10132"/>
                  <a:pt x="940" y="9939"/>
                  <a:pt x="1347" y="9830"/>
                </a:cubicBezTo>
                <a:lnTo>
                  <a:pt x="1347" y="7567"/>
                </a:lnTo>
                <a:cubicBezTo>
                  <a:pt x="1347" y="6530"/>
                  <a:pt x="1591" y="5551"/>
                  <a:pt x="2085" y="4633"/>
                </a:cubicBezTo>
                <a:cubicBezTo>
                  <a:pt x="2582" y="3711"/>
                  <a:pt x="3255" y="2908"/>
                  <a:pt x="4108" y="2220"/>
                </a:cubicBezTo>
                <a:cubicBezTo>
                  <a:pt x="4969" y="1532"/>
                  <a:pt x="5973" y="990"/>
                  <a:pt x="7126" y="593"/>
                </a:cubicBezTo>
                <a:cubicBezTo>
                  <a:pt x="8281" y="199"/>
                  <a:pt x="9509" y="0"/>
                  <a:pt x="10809" y="0"/>
                </a:cubicBezTo>
                <a:cubicBezTo>
                  <a:pt x="12105" y="0"/>
                  <a:pt x="13329" y="199"/>
                  <a:pt x="14478" y="593"/>
                </a:cubicBezTo>
                <a:cubicBezTo>
                  <a:pt x="15630" y="990"/>
                  <a:pt x="16635" y="1532"/>
                  <a:pt x="17495" y="2220"/>
                </a:cubicBezTo>
                <a:cubicBezTo>
                  <a:pt x="18356" y="2908"/>
                  <a:pt x="19036" y="3714"/>
                  <a:pt x="19533" y="4641"/>
                </a:cubicBezTo>
                <a:cubicBezTo>
                  <a:pt x="20023" y="5563"/>
                  <a:pt x="20271" y="6539"/>
                  <a:pt x="20271" y="7567"/>
                </a:cubicBezTo>
                <a:lnTo>
                  <a:pt x="20271" y="9830"/>
                </a:lnTo>
                <a:close/>
                <a:moveTo>
                  <a:pt x="16203" y="7567"/>
                </a:moveTo>
                <a:cubicBezTo>
                  <a:pt x="16203" y="6962"/>
                  <a:pt x="16062" y="6395"/>
                  <a:pt x="15781" y="5871"/>
                </a:cubicBezTo>
                <a:cubicBezTo>
                  <a:pt x="15497" y="5349"/>
                  <a:pt x="15108" y="4895"/>
                  <a:pt x="14615" y="4509"/>
                </a:cubicBezTo>
                <a:cubicBezTo>
                  <a:pt x="14125" y="4123"/>
                  <a:pt x="13545" y="3818"/>
                  <a:pt x="12887" y="3593"/>
                </a:cubicBezTo>
                <a:cubicBezTo>
                  <a:pt x="12224" y="3366"/>
                  <a:pt x="11533" y="3254"/>
                  <a:pt x="10809" y="3254"/>
                </a:cubicBezTo>
                <a:cubicBezTo>
                  <a:pt x="10049" y="3254"/>
                  <a:pt x="9347" y="3366"/>
                  <a:pt x="8706" y="3593"/>
                </a:cubicBezTo>
                <a:cubicBezTo>
                  <a:pt x="8062" y="3818"/>
                  <a:pt x="7489" y="4123"/>
                  <a:pt x="6989" y="4509"/>
                </a:cubicBezTo>
                <a:cubicBezTo>
                  <a:pt x="6488" y="4895"/>
                  <a:pt x="6099" y="5352"/>
                  <a:pt x="5819" y="5879"/>
                </a:cubicBezTo>
                <a:cubicBezTo>
                  <a:pt x="5538" y="6406"/>
                  <a:pt x="5397" y="6971"/>
                  <a:pt x="5397" y="7567"/>
                </a:cubicBezTo>
                <a:lnTo>
                  <a:pt x="5397" y="9717"/>
                </a:lnTo>
                <a:lnTo>
                  <a:pt x="16203" y="9717"/>
                </a:lnTo>
                <a:lnTo>
                  <a:pt x="16203" y="7567"/>
                </a:lnTo>
                <a:close/>
                <a:moveTo>
                  <a:pt x="11965" y="15409"/>
                </a:moveTo>
                <a:cubicBezTo>
                  <a:pt x="12296" y="15245"/>
                  <a:pt x="12570" y="15021"/>
                  <a:pt x="12782" y="14744"/>
                </a:cubicBezTo>
                <a:cubicBezTo>
                  <a:pt x="12991" y="14462"/>
                  <a:pt x="13099" y="14160"/>
                  <a:pt x="13099" y="13840"/>
                </a:cubicBezTo>
                <a:cubicBezTo>
                  <a:pt x="13099" y="13333"/>
                  <a:pt x="12876" y="12899"/>
                  <a:pt x="12429" y="12530"/>
                </a:cubicBezTo>
                <a:cubicBezTo>
                  <a:pt x="11979" y="12162"/>
                  <a:pt x="11439" y="11980"/>
                  <a:pt x="10809" y="11980"/>
                </a:cubicBezTo>
                <a:cubicBezTo>
                  <a:pt x="10175" y="11980"/>
                  <a:pt x="9639" y="12162"/>
                  <a:pt x="9189" y="12530"/>
                </a:cubicBezTo>
                <a:cubicBezTo>
                  <a:pt x="8739" y="12899"/>
                  <a:pt x="8515" y="13333"/>
                  <a:pt x="8515" y="13840"/>
                </a:cubicBezTo>
                <a:cubicBezTo>
                  <a:pt x="8515" y="14160"/>
                  <a:pt x="8616" y="14462"/>
                  <a:pt x="8825" y="14744"/>
                </a:cubicBezTo>
                <a:cubicBezTo>
                  <a:pt x="9034" y="15021"/>
                  <a:pt x="9300" y="15234"/>
                  <a:pt x="9639" y="15383"/>
                </a:cubicBezTo>
                <a:lnTo>
                  <a:pt x="8515" y="19340"/>
                </a:lnTo>
                <a:lnTo>
                  <a:pt x="13099" y="19340"/>
                </a:lnTo>
                <a:lnTo>
                  <a:pt x="11965" y="15409"/>
                </a:lnTo>
                <a:close/>
                <a:moveTo>
                  <a:pt x="11965" y="1540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4" name="AutoShape 108"/>
          <p:cNvSpPr>
            <a:spLocks/>
          </p:cNvSpPr>
          <p:nvPr/>
        </p:nvSpPr>
        <p:spPr bwMode="auto">
          <a:xfrm>
            <a:off x="1766568" y="527752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478" h="21600">
                <a:moveTo>
                  <a:pt x="9108" y="16747"/>
                </a:moveTo>
                <a:cubicBezTo>
                  <a:pt x="9155" y="16837"/>
                  <a:pt x="9197" y="16925"/>
                  <a:pt x="9244" y="17012"/>
                </a:cubicBezTo>
                <a:cubicBezTo>
                  <a:pt x="9291" y="17097"/>
                  <a:pt x="9352" y="17182"/>
                  <a:pt x="9431" y="17275"/>
                </a:cubicBezTo>
                <a:lnTo>
                  <a:pt x="12260" y="21069"/>
                </a:lnTo>
                <a:lnTo>
                  <a:pt x="4473" y="21069"/>
                </a:lnTo>
                <a:cubicBezTo>
                  <a:pt x="4228" y="21069"/>
                  <a:pt x="4015" y="20965"/>
                  <a:pt x="3839" y="20756"/>
                </a:cubicBezTo>
                <a:cubicBezTo>
                  <a:pt x="3664" y="20544"/>
                  <a:pt x="3575" y="20287"/>
                  <a:pt x="3575" y="19988"/>
                </a:cubicBezTo>
                <a:lnTo>
                  <a:pt x="3575" y="7555"/>
                </a:lnTo>
                <a:lnTo>
                  <a:pt x="788" y="7555"/>
                </a:lnTo>
                <a:cubicBezTo>
                  <a:pt x="377" y="7555"/>
                  <a:pt x="126" y="7419"/>
                  <a:pt x="33" y="7145"/>
                </a:cubicBezTo>
                <a:cubicBezTo>
                  <a:pt x="-61" y="6872"/>
                  <a:pt x="47" y="6530"/>
                  <a:pt x="353" y="6123"/>
                </a:cubicBezTo>
                <a:lnTo>
                  <a:pt x="4665" y="392"/>
                </a:lnTo>
                <a:cubicBezTo>
                  <a:pt x="4850" y="133"/>
                  <a:pt x="5089" y="0"/>
                  <a:pt x="5372" y="0"/>
                </a:cubicBezTo>
                <a:cubicBezTo>
                  <a:pt x="5662" y="0"/>
                  <a:pt x="5903" y="133"/>
                  <a:pt x="6090" y="392"/>
                </a:cubicBezTo>
                <a:lnTo>
                  <a:pt x="10402" y="6123"/>
                </a:lnTo>
                <a:cubicBezTo>
                  <a:pt x="10709" y="6530"/>
                  <a:pt x="10814" y="6872"/>
                  <a:pt x="10723" y="7145"/>
                </a:cubicBezTo>
                <a:cubicBezTo>
                  <a:pt x="10629" y="7419"/>
                  <a:pt x="10376" y="7555"/>
                  <a:pt x="9967" y="7555"/>
                </a:cubicBezTo>
                <a:lnTo>
                  <a:pt x="7166" y="7555"/>
                </a:lnTo>
                <a:lnTo>
                  <a:pt x="7166" y="16747"/>
                </a:lnTo>
                <a:lnTo>
                  <a:pt x="9108" y="16747"/>
                </a:lnTo>
                <a:close/>
                <a:moveTo>
                  <a:pt x="20690" y="14045"/>
                </a:moveTo>
                <a:cubicBezTo>
                  <a:pt x="21101" y="14045"/>
                  <a:pt x="21352" y="14184"/>
                  <a:pt x="21445" y="14457"/>
                </a:cubicBezTo>
                <a:cubicBezTo>
                  <a:pt x="21539" y="14731"/>
                  <a:pt x="21431" y="15070"/>
                  <a:pt x="21127" y="15477"/>
                </a:cubicBezTo>
                <a:lnTo>
                  <a:pt x="16813" y="21208"/>
                </a:lnTo>
                <a:cubicBezTo>
                  <a:pt x="16626" y="21467"/>
                  <a:pt x="16389" y="21600"/>
                  <a:pt x="16106" y="21600"/>
                </a:cubicBezTo>
                <a:cubicBezTo>
                  <a:pt x="15814" y="21600"/>
                  <a:pt x="15575" y="21467"/>
                  <a:pt x="15388" y="21208"/>
                </a:cubicBezTo>
                <a:lnTo>
                  <a:pt x="11076" y="15477"/>
                </a:lnTo>
                <a:cubicBezTo>
                  <a:pt x="10769" y="15070"/>
                  <a:pt x="10662" y="14731"/>
                  <a:pt x="10755" y="14457"/>
                </a:cubicBezTo>
                <a:cubicBezTo>
                  <a:pt x="10849" y="14183"/>
                  <a:pt x="11099" y="14045"/>
                  <a:pt x="11511" y="14045"/>
                </a:cubicBezTo>
                <a:lnTo>
                  <a:pt x="14312" y="14045"/>
                </a:lnTo>
                <a:lnTo>
                  <a:pt x="14312" y="4881"/>
                </a:lnTo>
                <a:lnTo>
                  <a:pt x="12363" y="4881"/>
                </a:lnTo>
                <a:cubicBezTo>
                  <a:pt x="12316" y="4791"/>
                  <a:pt x="12271" y="4698"/>
                  <a:pt x="12220" y="4605"/>
                </a:cubicBezTo>
                <a:cubicBezTo>
                  <a:pt x="12171" y="4509"/>
                  <a:pt x="12117" y="4418"/>
                  <a:pt x="12056" y="4328"/>
                </a:cubicBezTo>
                <a:lnTo>
                  <a:pt x="9214" y="556"/>
                </a:lnTo>
                <a:lnTo>
                  <a:pt x="16998" y="556"/>
                </a:lnTo>
                <a:cubicBezTo>
                  <a:pt x="17243" y="556"/>
                  <a:pt x="17452" y="658"/>
                  <a:pt x="17627" y="861"/>
                </a:cubicBezTo>
                <a:cubicBezTo>
                  <a:pt x="17798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90" y="14045"/>
                </a:lnTo>
                <a:close/>
                <a:moveTo>
                  <a:pt x="20690" y="1404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" name="AutoShape 109"/>
          <p:cNvSpPr>
            <a:spLocks/>
          </p:cNvSpPr>
          <p:nvPr/>
        </p:nvSpPr>
        <p:spPr bwMode="auto">
          <a:xfrm>
            <a:off x="2688905" y="52791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71" h="21600">
                <a:moveTo>
                  <a:pt x="21539" y="21107"/>
                </a:moveTo>
                <a:cubicBezTo>
                  <a:pt x="21585" y="21239"/>
                  <a:pt x="21580" y="21353"/>
                  <a:pt x="21526" y="21453"/>
                </a:cubicBezTo>
                <a:cubicBezTo>
                  <a:pt x="21473" y="21550"/>
                  <a:pt x="21380" y="21600"/>
                  <a:pt x="21258" y="21600"/>
                </a:cubicBezTo>
                <a:lnTo>
                  <a:pt x="12601" y="21600"/>
                </a:lnTo>
                <a:lnTo>
                  <a:pt x="12299" y="14400"/>
                </a:lnTo>
                <a:lnTo>
                  <a:pt x="9281" y="14400"/>
                </a:lnTo>
                <a:lnTo>
                  <a:pt x="8966" y="21600"/>
                </a:lnTo>
                <a:lnTo>
                  <a:pt x="322" y="21600"/>
                </a:lnTo>
                <a:cubicBezTo>
                  <a:pt x="198" y="21600"/>
                  <a:pt x="105" y="21556"/>
                  <a:pt x="49" y="21462"/>
                </a:cubicBezTo>
                <a:cubicBezTo>
                  <a:pt x="-10" y="21365"/>
                  <a:pt x="-15" y="21247"/>
                  <a:pt x="29" y="21107"/>
                </a:cubicBezTo>
                <a:lnTo>
                  <a:pt x="6980" y="494"/>
                </a:lnTo>
                <a:cubicBezTo>
                  <a:pt x="7026" y="361"/>
                  <a:pt x="7109" y="247"/>
                  <a:pt x="7231" y="150"/>
                </a:cubicBezTo>
                <a:cubicBezTo>
                  <a:pt x="7351" y="50"/>
                  <a:pt x="7476" y="0"/>
                  <a:pt x="7598" y="0"/>
                </a:cubicBezTo>
                <a:lnTo>
                  <a:pt x="9880" y="0"/>
                </a:lnTo>
                <a:lnTo>
                  <a:pt x="9787" y="2391"/>
                </a:lnTo>
                <a:lnTo>
                  <a:pt x="11798" y="2391"/>
                </a:lnTo>
                <a:lnTo>
                  <a:pt x="11693" y="0"/>
                </a:lnTo>
                <a:lnTo>
                  <a:pt x="13975" y="0"/>
                </a:lnTo>
                <a:cubicBezTo>
                  <a:pt x="14099" y="0"/>
                  <a:pt x="14224" y="47"/>
                  <a:pt x="14341" y="141"/>
                </a:cubicBezTo>
                <a:cubicBezTo>
                  <a:pt x="14463" y="235"/>
                  <a:pt x="14546" y="349"/>
                  <a:pt x="14595" y="493"/>
                </a:cubicBezTo>
                <a:lnTo>
                  <a:pt x="21539" y="21107"/>
                </a:lnTo>
                <a:close/>
                <a:moveTo>
                  <a:pt x="12120" y="10393"/>
                </a:moveTo>
                <a:lnTo>
                  <a:pt x="11886" y="4583"/>
                </a:lnTo>
                <a:lnTo>
                  <a:pt x="9677" y="4583"/>
                </a:lnTo>
                <a:lnTo>
                  <a:pt x="9442" y="10393"/>
                </a:lnTo>
                <a:lnTo>
                  <a:pt x="12120" y="10393"/>
                </a:lnTo>
                <a:close/>
                <a:moveTo>
                  <a:pt x="12120" y="1039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6" name="AutoShape 110"/>
          <p:cNvSpPr>
            <a:spLocks/>
          </p:cNvSpPr>
          <p:nvPr/>
        </p:nvSpPr>
        <p:spPr bwMode="auto">
          <a:xfrm>
            <a:off x="3609655" y="52791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7"/>
                  <a:pt x="6483" y="774"/>
                  <a:pt x="8906" y="1889"/>
                </a:cubicBezTo>
                <a:cubicBezTo>
                  <a:pt x="11329" y="3000"/>
                  <a:pt x="13450" y="4471"/>
                  <a:pt x="15275" y="6296"/>
                </a:cubicBezTo>
                <a:cubicBezTo>
                  <a:pt x="17102" y="8124"/>
                  <a:pt x="18568" y="10252"/>
                  <a:pt x="19672" y="12678"/>
                </a:cubicBezTo>
                <a:cubicBezTo>
                  <a:pt x="20778" y="15102"/>
                  <a:pt x="21407" y="17699"/>
                  <a:pt x="21563" y="20466"/>
                </a:cubicBezTo>
                <a:cubicBezTo>
                  <a:pt x="21600" y="20751"/>
                  <a:pt x="21494" y="21013"/>
                  <a:pt x="21247" y="21252"/>
                </a:cubicBezTo>
                <a:cubicBezTo>
                  <a:pt x="21037" y="21482"/>
                  <a:pt x="20784" y="21597"/>
                  <a:pt x="20488" y="21597"/>
                </a:cubicBezTo>
                <a:lnTo>
                  <a:pt x="18315" y="21597"/>
                </a:lnTo>
                <a:cubicBezTo>
                  <a:pt x="18034" y="21597"/>
                  <a:pt x="17784" y="21497"/>
                  <a:pt x="17579" y="21298"/>
                </a:cubicBezTo>
                <a:cubicBezTo>
                  <a:pt x="17373" y="21102"/>
                  <a:pt x="17260" y="20860"/>
                  <a:pt x="17243" y="20575"/>
                </a:cubicBezTo>
                <a:cubicBezTo>
                  <a:pt x="17114" y="18390"/>
                  <a:pt x="16608" y="16340"/>
                  <a:pt x="15729" y="14423"/>
                </a:cubicBezTo>
                <a:cubicBezTo>
                  <a:pt x="14849" y="12506"/>
                  <a:pt x="13680" y="10819"/>
                  <a:pt x="12220" y="9356"/>
                </a:cubicBezTo>
                <a:cubicBezTo>
                  <a:pt x="10763" y="7897"/>
                  <a:pt x="9073" y="6725"/>
                  <a:pt x="7156" y="5841"/>
                </a:cubicBezTo>
                <a:cubicBezTo>
                  <a:pt x="5239" y="4963"/>
                  <a:pt x="3193" y="4456"/>
                  <a:pt x="1020" y="4327"/>
                </a:cubicBezTo>
                <a:cubicBezTo>
                  <a:pt x="736" y="4310"/>
                  <a:pt x="494" y="4194"/>
                  <a:pt x="299" y="3990"/>
                </a:cubicBezTo>
                <a:cubicBezTo>
                  <a:pt x="101" y="3783"/>
                  <a:pt x="0" y="3535"/>
                  <a:pt x="0" y="3253"/>
                </a:cubicBezTo>
                <a:lnTo>
                  <a:pt x="0" y="1074"/>
                </a:lnTo>
                <a:cubicBezTo>
                  <a:pt x="0" y="769"/>
                  <a:pt x="115" y="521"/>
                  <a:pt x="345" y="317"/>
                </a:cubicBezTo>
                <a:cubicBezTo>
                  <a:pt x="555" y="106"/>
                  <a:pt x="796" y="0"/>
                  <a:pt x="1075" y="0"/>
                </a:cubicBezTo>
                <a:lnTo>
                  <a:pt x="1132" y="0"/>
                </a:lnTo>
                <a:close/>
                <a:moveTo>
                  <a:pt x="1161" y="7059"/>
                </a:moveTo>
                <a:cubicBezTo>
                  <a:pt x="2931" y="7188"/>
                  <a:pt x="4592" y="7623"/>
                  <a:pt x="6147" y="8369"/>
                </a:cubicBezTo>
                <a:cubicBezTo>
                  <a:pt x="7702" y="9112"/>
                  <a:pt x="9081" y="10090"/>
                  <a:pt x="10288" y="11297"/>
                </a:cubicBezTo>
                <a:cubicBezTo>
                  <a:pt x="11493" y="12506"/>
                  <a:pt x="12467" y="13890"/>
                  <a:pt x="13205" y="15451"/>
                </a:cubicBezTo>
                <a:cubicBezTo>
                  <a:pt x="13944" y="17014"/>
                  <a:pt x="14381" y="18675"/>
                  <a:pt x="14519" y="20443"/>
                </a:cubicBezTo>
                <a:cubicBezTo>
                  <a:pt x="14556" y="20762"/>
                  <a:pt x="14458" y="21033"/>
                  <a:pt x="14229" y="21255"/>
                </a:cubicBezTo>
                <a:cubicBezTo>
                  <a:pt x="14019" y="21485"/>
                  <a:pt x="13757" y="21600"/>
                  <a:pt x="13447" y="21600"/>
                </a:cubicBezTo>
                <a:lnTo>
                  <a:pt x="11271" y="21600"/>
                </a:lnTo>
                <a:cubicBezTo>
                  <a:pt x="11004" y="21600"/>
                  <a:pt x="10768" y="21505"/>
                  <a:pt x="10564" y="21315"/>
                </a:cubicBezTo>
                <a:cubicBezTo>
                  <a:pt x="10357" y="21128"/>
                  <a:pt x="10237" y="20892"/>
                  <a:pt x="10199" y="20604"/>
                </a:cubicBezTo>
                <a:cubicBezTo>
                  <a:pt x="10087" y="19383"/>
                  <a:pt x="9774" y="18237"/>
                  <a:pt x="9257" y="17169"/>
                </a:cubicBezTo>
                <a:cubicBezTo>
                  <a:pt x="8737" y="16098"/>
                  <a:pt x="8070" y="15154"/>
                  <a:pt x="7259" y="14334"/>
                </a:cubicBezTo>
                <a:cubicBezTo>
                  <a:pt x="6440" y="13519"/>
                  <a:pt x="5498" y="12851"/>
                  <a:pt x="4429" y="12330"/>
                </a:cubicBezTo>
                <a:cubicBezTo>
                  <a:pt x="3360" y="11809"/>
                  <a:pt x="2216" y="11495"/>
                  <a:pt x="997" y="11386"/>
                </a:cubicBezTo>
                <a:cubicBezTo>
                  <a:pt x="713" y="11348"/>
                  <a:pt x="477" y="11225"/>
                  <a:pt x="290" y="11014"/>
                </a:cubicBezTo>
                <a:cubicBezTo>
                  <a:pt x="103" y="10804"/>
                  <a:pt x="6" y="10568"/>
                  <a:pt x="6" y="10312"/>
                </a:cubicBezTo>
                <a:lnTo>
                  <a:pt x="6" y="8133"/>
                </a:lnTo>
                <a:cubicBezTo>
                  <a:pt x="6" y="7813"/>
                  <a:pt x="121" y="7551"/>
                  <a:pt x="351" y="7350"/>
                </a:cubicBezTo>
                <a:cubicBezTo>
                  <a:pt x="560" y="7137"/>
                  <a:pt x="802" y="7030"/>
                  <a:pt x="1081" y="7030"/>
                </a:cubicBezTo>
                <a:cubicBezTo>
                  <a:pt x="1098" y="7030"/>
                  <a:pt x="1112" y="7036"/>
                  <a:pt x="1121" y="7044"/>
                </a:cubicBezTo>
                <a:cubicBezTo>
                  <a:pt x="1129" y="7053"/>
                  <a:pt x="1141" y="7059"/>
                  <a:pt x="1161" y="7059"/>
                </a:cubicBezTo>
                <a:moveTo>
                  <a:pt x="3250" y="15102"/>
                </a:moveTo>
                <a:cubicBezTo>
                  <a:pt x="3699" y="15102"/>
                  <a:pt x="4118" y="15189"/>
                  <a:pt x="4503" y="15362"/>
                </a:cubicBezTo>
                <a:cubicBezTo>
                  <a:pt x="4888" y="15528"/>
                  <a:pt x="5230" y="15762"/>
                  <a:pt x="5526" y="16064"/>
                </a:cubicBezTo>
                <a:cubicBezTo>
                  <a:pt x="5825" y="16363"/>
                  <a:pt x="6064" y="16706"/>
                  <a:pt x="6228" y="17086"/>
                </a:cubicBezTo>
                <a:cubicBezTo>
                  <a:pt x="6400" y="17475"/>
                  <a:pt x="6483" y="17892"/>
                  <a:pt x="6483" y="18341"/>
                </a:cubicBezTo>
                <a:cubicBezTo>
                  <a:pt x="6483" y="18793"/>
                  <a:pt x="6400" y="19219"/>
                  <a:pt x="6228" y="19616"/>
                </a:cubicBezTo>
                <a:cubicBezTo>
                  <a:pt x="6061" y="20016"/>
                  <a:pt x="5825" y="20362"/>
                  <a:pt x="5526" y="20653"/>
                </a:cubicBezTo>
                <a:cubicBezTo>
                  <a:pt x="5228" y="20941"/>
                  <a:pt x="4886" y="21168"/>
                  <a:pt x="4503" y="21341"/>
                </a:cubicBezTo>
                <a:cubicBezTo>
                  <a:pt x="4121" y="21514"/>
                  <a:pt x="3702" y="21597"/>
                  <a:pt x="3250" y="21597"/>
                </a:cubicBezTo>
                <a:cubicBezTo>
                  <a:pt x="2799" y="21597"/>
                  <a:pt x="2377" y="21514"/>
                  <a:pt x="1980" y="21341"/>
                </a:cubicBezTo>
                <a:cubicBezTo>
                  <a:pt x="1578" y="21168"/>
                  <a:pt x="1236" y="20941"/>
                  <a:pt x="948" y="20653"/>
                </a:cubicBezTo>
                <a:cubicBezTo>
                  <a:pt x="658" y="20362"/>
                  <a:pt x="428" y="20019"/>
                  <a:pt x="261" y="19622"/>
                </a:cubicBezTo>
                <a:cubicBezTo>
                  <a:pt x="89" y="19231"/>
                  <a:pt x="6" y="18802"/>
                  <a:pt x="6" y="18341"/>
                </a:cubicBezTo>
                <a:cubicBezTo>
                  <a:pt x="6" y="17892"/>
                  <a:pt x="89" y="17474"/>
                  <a:pt x="261" y="17086"/>
                </a:cubicBezTo>
                <a:cubicBezTo>
                  <a:pt x="431" y="16706"/>
                  <a:pt x="661" y="16363"/>
                  <a:pt x="948" y="16064"/>
                </a:cubicBezTo>
                <a:cubicBezTo>
                  <a:pt x="1239" y="15762"/>
                  <a:pt x="1581" y="15529"/>
                  <a:pt x="1980" y="15362"/>
                </a:cubicBezTo>
                <a:cubicBezTo>
                  <a:pt x="2380" y="15192"/>
                  <a:pt x="2802" y="15102"/>
                  <a:pt x="3250" y="1510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7" name="AutoShape 111"/>
          <p:cNvSpPr>
            <a:spLocks/>
          </p:cNvSpPr>
          <p:nvPr/>
        </p:nvSpPr>
        <p:spPr bwMode="auto">
          <a:xfrm>
            <a:off x="4524055" y="528070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51" y="9183"/>
                </a:moveTo>
                <a:cubicBezTo>
                  <a:pt x="21201" y="9183"/>
                  <a:pt x="21330" y="9230"/>
                  <a:pt x="21436" y="9327"/>
                </a:cubicBezTo>
                <a:cubicBezTo>
                  <a:pt x="21544" y="9427"/>
                  <a:pt x="21600" y="9550"/>
                  <a:pt x="21600" y="9700"/>
                </a:cubicBezTo>
                <a:lnTo>
                  <a:pt x="21600" y="11868"/>
                </a:lnTo>
                <a:cubicBezTo>
                  <a:pt x="21600" y="12232"/>
                  <a:pt x="21415" y="12414"/>
                  <a:pt x="21051" y="12414"/>
                </a:cubicBezTo>
                <a:lnTo>
                  <a:pt x="18746" y="12414"/>
                </a:lnTo>
                <a:cubicBezTo>
                  <a:pt x="18576" y="13204"/>
                  <a:pt x="18300" y="13947"/>
                  <a:pt x="17915" y="14647"/>
                </a:cubicBezTo>
                <a:cubicBezTo>
                  <a:pt x="17531" y="15343"/>
                  <a:pt x="17067" y="15966"/>
                  <a:pt x="16518" y="16515"/>
                </a:cubicBezTo>
                <a:cubicBezTo>
                  <a:pt x="15969" y="17061"/>
                  <a:pt x="15346" y="17528"/>
                  <a:pt x="14648" y="17913"/>
                </a:cubicBezTo>
                <a:cubicBezTo>
                  <a:pt x="13949" y="18298"/>
                  <a:pt x="13206" y="18577"/>
                  <a:pt x="12419" y="18742"/>
                </a:cubicBezTo>
                <a:lnTo>
                  <a:pt x="12419" y="21051"/>
                </a:lnTo>
                <a:cubicBezTo>
                  <a:pt x="12419" y="21197"/>
                  <a:pt x="12369" y="21330"/>
                  <a:pt x="12269" y="21435"/>
                </a:cubicBezTo>
                <a:cubicBezTo>
                  <a:pt x="12173" y="21544"/>
                  <a:pt x="12049" y="21600"/>
                  <a:pt x="11897" y="21600"/>
                </a:cubicBezTo>
                <a:lnTo>
                  <a:pt x="9733" y="21600"/>
                </a:lnTo>
                <a:cubicBezTo>
                  <a:pt x="9369" y="21600"/>
                  <a:pt x="9184" y="21418"/>
                  <a:pt x="9184" y="21051"/>
                </a:cubicBezTo>
                <a:lnTo>
                  <a:pt x="9184" y="18742"/>
                </a:lnTo>
                <a:cubicBezTo>
                  <a:pt x="8397" y="18577"/>
                  <a:pt x="7654" y="18298"/>
                  <a:pt x="6955" y="17913"/>
                </a:cubicBezTo>
                <a:cubicBezTo>
                  <a:pt x="6260" y="17529"/>
                  <a:pt x="5634" y="17061"/>
                  <a:pt x="5085" y="16515"/>
                </a:cubicBezTo>
                <a:cubicBezTo>
                  <a:pt x="4536" y="15966"/>
                  <a:pt x="4069" y="15343"/>
                  <a:pt x="3688" y="14647"/>
                </a:cubicBezTo>
                <a:cubicBezTo>
                  <a:pt x="3300" y="13948"/>
                  <a:pt x="3024" y="13204"/>
                  <a:pt x="2857" y="12414"/>
                </a:cubicBezTo>
                <a:lnTo>
                  <a:pt x="552" y="12414"/>
                </a:lnTo>
                <a:cubicBezTo>
                  <a:pt x="188" y="12414"/>
                  <a:pt x="0" y="12232"/>
                  <a:pt x="0" y="11868"/>
                </a:cubicBezTo>
                <a:lnTo>
                  <a:pt x="0" y="9700"/>
                </a:lnTo>
                <a:cubicBezTo>
                  <a:pt x="0" y="9550"/>
                  <a:pt x="59" y="9427"/>
                  <a:pt x="167" y="9327"/>
                </a:cubicBezTo>
                <a:cubicBezTo>
                  <a:pt x="273" y="9230"/>
                  <a:pt x="402" y="9183"/>
                  <a:pt x="552" y="9183"/>
                </a:cubicBezTo>
                <a:lnTo>
                  <a:pt x="2857" y="9183"/>
                </a:lnTo>
                <a:cubicBezTo>
                  <a:pt x="3027" y="8393"/>
                  <a:pt x="3300" y="7652"/>
                  <a:pt x="3688" y="6953"/>
                </a:cubicBezTo>
                <a:cubicBezTo>
                  <a:pt x="4069" y="6251"/>
                  <a:pt x="4536" y="5631"/>
                  <a:pt x="5085" y="5082"/>
                </a:cubicBezTo>
                <a:cubicBezTo>
                  <a:pt x="5634" y="4532"/>
                  <a:pt x="6257" y="4065"/>
                  <a:pt x="6955" y="3681"/>
                </a:cubicBezTo>
                <a:cubicBezTo>
                  <a:pt x="7654" y="3299"/>
                  <a:pt x="8397" y="3023"/>
                  <a:pt x="9184" y="2852"/>
                </a:cubicBezTo>
                <a:lnTo>
                  <a:pt x="9184" y="546"/>
                </a:lnTo>
                <a:cubicBezTo>
                  <a:pt x="9184" y="182"/>
                  <a:pt x="9366" y="0"/>
                  <a:pt x="9733" y="0"/>
                </a:cubicBezTo>
                <a:lnTo>
                  <a:pt x="11897" y="0"/>
                </a:lnTo>
                <a:cubicBezTo>
                  <a:pt x="12049" y="0"/>
                  <a:pt x="12173" y="50"/>
                  <a:pt x="12269" y="159"/>
                </a:cubicBezTo>
                <a:cubicBezTo>
                  <a:pt x="12369" y="267"/>
                  <a:pt x="12419" y="397"/>
                  <a:pt x="12419" y="546"/>
                </a:cubicBezTo>
                <a:lnTo>
                  <a:pt x="12419" y="2852"/>
                </a:lnTo>
                <a:cubicBezTo>
                  <a:pt x="13206" y="3023"/>
                  <a:pt x="13949" y="3299"/>
                  <a:pt x="14648" y="3681"/>
                </a:cubicBezTo>
                <a:cubicBezTo>
                  <a:pt x="15343" y="4066"/>
                  <a:pt x="15969" y="4533"/>
                  <a:pt x="16518" y="5082"/>
                </a:cubicBezTo>
                <a:cubicBezTo>
                  <a:pt x="17067" y="5631"/>
                  <a:pt x="17531" y="6251"/>
                  <a:pt x="17915" y="6953"/>
                </a:cubicBezTo>
                <a:cubicBezTo>
                  <a:pt x="18300" y="7652"/>
                  <a:pt x="18579" y="8393"/>
                  <a:pt x="18746" y="9183"/>
                </a:cubicBezTo>
                <a:lnTo>
                  <a:pt x="21051" y="9183"/>
                </a:lnTo>
                <a:close/>
                <a:moveTo>
                  <a:pt x="12419" y="16465"/>
                </a:moveTo>
                <a:cubicBezTo>
                  <a:pt x="13412" y="16195"/>
                  <a:pt x="14269" y="15698"/>
                  <a:pt x="14991" y="14982"/>
                </a:cubicBezTo>
                <a:cubicBezTo>
                  <a:pt x="15710" y="14265"/>
                  <a:pt x="16204" y="13410"/>
                  <a:pt x="16468" y="12414"/>
                </a:cubicBezTo>
                <a:lnTo>
                  <a:pt x="14049" y="12414"/>
                </a:lnTo>
                <a:cubicBezTo>
                  <a:pt x="13685" y="12414"/>
                  <a:pt x="13506" y="12232"/>
                  <a:pt x="13514" y="11868"/>
                </a:cubicBezTo>
                <a:lnTo>
                  <a:pt x="13514" y="9700"/>
                </a:lnTo>
                <a:cubicBezTo>
                  <a:pt x="13514" y="9550"/>
                  <a:pt x="13567" y="9427"/>
                  <a:pt x="13670" y="9327"/>
                </a:cubicBezTo>
                <a:cubicBezTo>
                  <a:pt x="13773" y="9230"/>
                  <a:pt x="13899" y="9183"/>
                  <a:pt x="14049" y="9183"/>
                </a:cubicBezTo>
                <a:lnTo>
                  <a:pt x="16468" y="9183"/>
                </a:lnTo>
                <a:cubicBezTo>
                  <a:pt x="16195" y="8187"/>
                  <a:pt x="15699" y="7332"/>
                  <a:pt x="14982" y="6609"/>
                </a:cubicBezTo>
                <a:cubicBezTo>
                  <a:pt x="14266" y="5884"/>
                  <a:pt x="13412" y="5390"/>
                  <a:pt x="12419" y="5132"/>
                </a:cubicBezTo>
                <a:lnTo>
                  <a:pt x="12419" y="7550"/>
                </a:lnTo>
                <a:cubicBezTo>
                  <a:pt x="12419" y="7699"/>
                  <a:pt x="12369" y="7828"/>
                  <a:pt x="12269" y="7929"/>
                </a:cubicBezTo>
                <a:cubicBezTo>
                  <a:pt x="12173" y="8031"/>
                  <a:pt x="12049" y="8081"/>
                  <a:pt x="11897" y="8081"/>
                </a:cubicBezTo>
                <a:lnTo>
                  <a:pt x="9733" y="8081"/>
                </a:lnTo>
                <a:cubicBezTo>
                  <a:pt x="9369" y="8081"/>
                  <a:pt x="9184" y="7905"/>
                  <a:pt x="9184" y="7550"/>
                </a:cubicBezTo>
                <a:lnTo>
                  <a:pt x="9184" y="5132"/>
                </a:lnTo>
                <a:cubicBezTo>
                  <a:pt x="8191" y="5402"/>
                  <a:pt x="7334" y="5896"/>
                  <a:pt x="6609" y="6613"/>
                </a:cubicBezTo>
                <a:cubicBezTo>
                  <a:pt x="5890" y="7332"/>
                  <a:pt x="5399" y="8187"/>
                  <a:pt x="5135" y="9183"/>
                </a:cubicBezTo>
                <a:lnTo>
                  <a:pt x="7581" y="9183"/>
                </a:lnTo>
                <a:cubicBezTo>
                  <a:pt x="7733" y="9183"/>
                  <a:pt x="7854" y="9230"/>
                  <a:pt x="7948" y="9327"/>
                </a:cubicBezTo>
                <a:cubicBezTo>
                  <a:pt x="8039" y="9427"/>
                  <a:pt x="8089" y="9550"/>
                  <a:pt x="8089" y="9700"/>
                </a:cubicBezTo>
                <a:lnTo>
                  <a:pt x="8089" y="11868"/>
                </a:lnTo>
                <a:cubicBezTo>
                  <a:pt x="8089" y="12018"/>
                  <a:pt x="8039" y="12144"/>
                  <a:pt x="7948" y="12253"/>
                </a:cubicBezTo>
                <a:cubicBezTo>
                  <a:pt x="7854" y="12364"/>
                  <a:pt x="7733" y="12414"/>
                  <a:pt x="7581" y="12414"/>
                </a:cubicBezTo>
                <a:lnTo>
                  <a:pt x="5135" y="12414"/>
                </a:lnTo>
                <a:cubicBezTo>
                  <a:pt x="5408" y="13410"/>
                  <a:pt x="5904" y="14268"/>
                  <a:pt x="6621" y="14991"/>
                </a:cubicBezTo>
                <a:cubicBezTo>
                  <a:pt x="7337" y="15710"/>
                  <a:pt x="8191" y="16204"/>
                  <a:pt x="9184" y="16465"/>
                </a:cubicBezTo>
                <a:lnTo>
                  <a:pt x="9184" y="14018"/>
                </a:lnTo>
                <a:cubicBezTo>
                  <a:pt x="9184" y="13868"/>
                  <a:pt x="9240" y="13745"/>
                  <a:pt x="9348" y="13654"/>
                </a:cubicBezTo>
                <a:cubicBezTo>
                  <a:pt x="9454" y="13560"/>
                  <a:pt x="9583" y="13513"/>
                  <a:pt x="9733" y="13513"/>
                </a:cubicBezTo>
                <a:lnTo>
                  <a:pt x="11897" y="13513"/>
                </a:lnTo>
                <a:cubicBezTo>
                  <a:pt x="12049" y="13513"/>
                  <a:pt x="12173" y="13560"/>
                  <a:pt x="12269" y="13654"/>
                </a:cubicBezTo>
                <a:cubicBezTo>
                  <a:pt x="12369" y="13745"/>
                  <a:pt x="12419" y="13868"/>
                  <a:pt x="12419" y="14018"/>
                </a:cubicBezTo>
                <a:lnTo>
                  <a:pt x="12419" y="16465"/>
                </a:lnTo>
                <a:close/>
                <a:moveTo>
                  <a:pt x="12419" y="1646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8" name="AutoShape 112"/>
          <p:cNvSpPr>
            <a:spLocks/>
          </p:cNvSpPr>
          <p:nvPr/>
        </p:nvSpPr>
        <p:spPr bwMode="auto">
          <a:xfrm>
            <a:off x="5414642" y="527911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6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9" name="AutoShape 113"/>
          <p:cNvSpPr>
            <a:spLocks/>
          </p:cNvSpPr>
          <p:nvPr/>
        </p:nvSpPr>
        <p:spPr bwMode="auto">
          <a:xfrm>
            <a:off x="6340155" y="5288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1" h="21524">
                <a:moveTo>
                  <a:pt x="17535" y="15669"/>
                </a:moveTo>
                <a:cubicBezTo>
                  <a:pt x="17660" y="15575"/>
                  <a:pt x="17785" y="15475"/>
                  <a:pt x="17905" y="15367"/>
                </a:cubicBezTo>
                <a:cubicBezTo>
                  <a:pt x="18024" y="15259"/>
                  <a:pt x="18152" y="15130"/>
                  <a:pt x="18284" y="14981"/>
                </a:cubicBezTo>
                <a:lnTo>
                  <a:pt x="19794" y="13201"/>
                </a:lnTo>
                <a:lnTo>
                  <a:pt x="19794" y="17223"/>
                </a:lnTo>
                <a:cubicBezTo>
                  <a:pt x="19794" y="17812"/>
                  <a:pt x="19696" y="18368"/>
                  <a:pt x="19503" y="18883"/>
                </a:cubicBezTo>
                <a:cubicBezTo>
                  <a:pt x="19307" y="19402"/>
                  <a:pt x="19045" y="19858"/>
                  <a:pt x="18717" y="20250"/>
                </a:cubicBezTo>
                <a:cubicBezTo>
                  <a:pt x="18389" y="20643"/>
                  <a:pt x="18010" y="20953"/>
                  <a:pt x="17581" y="21181"/>
                </a:cubicBezTo>
                <a:cubicBezTo>
                  <a:pt x="17151" y="21410"/>
                  <a:pt x="16688" y="21524"/>
                  <a:pt x="16187" y="21524"/>
                </a:cubicBezTo>
                <a:lnTo>
                  <a:pt x="3593" y="21524"/>
                </a:lnTo>
                <a:cubicBezTo>
                  <a:pt x="3103" y="21524"/>
                  <a:pt x="2633" y="21410"/>
                  <a:pt x="2195" y="21181"/>
                </a:cubicBezTo>
                <a:cubicBezTo>
                  <a:pt x="1752" y="20953"/>
                  <a:pt x="1373" y="20640"/>
                  <a:pt x="1052" y="20250"/>
                </a:cubicBezTo>
                <a:cubicBezTo>
                  <a:pt x="732" y="19861"/>
                  <a:pt x="477" y="19402"/>
                  <a:pt x="286" y="18883"/>
                </a:cubicBezTo>
                <a:cubicBezTo>
                  <a:pt x="95" y="18365"/>
                  <a:pt x="0" y="17812"/>
                  <a:pt x="0" y="17223"/>
                </a:cubicBezTo>
                <a:lnTo>
                  <a:pt x="0" y="4301"/>
                </a:lnTo>
                <a:cubicBezTo>
                  <a:pt x="0" y="3712"/>
                  <a:pt x="95" y="3153"/>
                  <a:pt x="286" y="2629"/>
                </a:cubicBezTo>
                <a:cubicBezTo>
                  <a:pt x="477" y="2099"/>
                  <a:pt x="734" y="1645"/>
                  <a:pt x="1052" y="1262"/>
                </a:cubicBezTo>
                <a:cubicBezTo>
                  <a:pt x="1371" y="878"/>
                  <a:pt x="1752" y="574"/>
                  <a:pt x="2195" y="345"/>
                </a:cubicBezTo>
                <a:cubicBezTo>
                  <a:pt x="2636" y="120"/>
                  <a:pt x="3103" y="0"/>
                  <a:pt x="3593" y="0"/>
                </a:cubicBezTo>
                <a:lnTo>
                  <a:pt x="13389" y="0"/>
                </a:lnTo>
                <a:cubicBezTo>
                  <a:pt x="13340" y="293"/>
                  <a:pt x="13318" y="586"/>
                  <a:pt x="13318" y="884"/>
                </a:cubicBezTo>
                <a:lnTo>
                  <a:pt x="13318" y="1613"/>
                </a:lnTo>
                <a:cubicBezTo>
                  <a:pt x="12038" y="1801"/>
                  <a:pt x="10827" y="2164"/>
                  <a:pt x="9689" y="2708"/>
                </a:cubicBezTo>
                <a:lnTo>
                  <a:pt x="3595" y="2708"/>
                </a:lnTo>
                <a:cubicBezTo>
                  <a:pt x="3230" y="2708"/>
                  <a:pt x="2915" y="2863"/>
                  <a:pt x="2653" y="3177"/>
                </a:cubicBezTo>
                <a:cubicBezTo>
                  <a:pt x="2391" y="3487"/>
                  <a:pt x="2261" y="3864"/>
                  <a:pt x="2261" y="4304"/>
                </a:cubicBezTo>
                <a:lnTo>
                  <a:pt x="2261" y="17226"/>
                </a:lnTo>
                <a:cubicBezTo>
                  <a:pt x="2261" y="17666"/>
                  <a:pt x="2391" y="18040"/>
                  <a:pt x="2653" y="18357"/>
                </a:cubicBezTo>
                <a:cubicBezTo>
                  <a:pt x="2912" y="18664"/>
                  <a:pt x="3228" y="18825"/>
                  <a:pt x="3595" y="18825"/>
                </a:cubicBezTo>
                <a:lnTo>
                  <a:pt x="16189" y="18825"/>
                </a:lnTo>
                <a:cubicBezTo>
                  <a:pt x="16556" y="18825"/>
                  <a:pt x="16872" y="18664"/>
                  <a:pt x="17141" y="18357"/>
                </a:cubicBezTo>
                <a:cubicBezTo>
                  <a:pt x="17405" y="18043"/>
                  <a:pt x="17537" y="17669"/>
                  <a:pt x="17537" y="17226"/>
                </a:cubicBezTo>
                <a:lnTo>
                  <a:pt x="17537" y="15669"/>
                </a:lnTo>
                <a:close/>
                <a:moveTo>
                  <a:pt x="21287" y="5914"/>
                </a:moveTo>
                <a:cubicBezTo>
                  <a:pt x="21497" y="6148"/>
                  <a:pt x="21600" y="6452"/>
                  <a:pt x="21590" y="6827"/>
                </a:cubicBezTo>
                <a:cubicBezTo>
                  <a:pt x="21590" y="7190"/>
                  <a:pt x="21490" y="7492"/>
                  <a:pt x="21287" y="7723"/>
                </a:cubicBezTo>
                <a:lnTo>
                  <a:pt x="16693" y="13204"/>
                </a:lnTo>
                <a:cubicBezTo>
                  <a:pt x="16373" y="13587"/>
                  <a:pt x="16103" y="13722"/>
                  <a:pt x="15878" y="13605"/>
                </a:cubicBezTo>
                <a:cubicBezTo>
                  <a:pt x="15655" y="13488"/>
                  <a:pt x="15545" y="13163"/>
                  <a:pt x="15545" y="12630"/>
                </a:cubicBezTo>
                <a:lnTo>
                  <a:pt x="15545" y="8988"/>
                </a:lnTo>
                <a:cubicBezTo>
                  <a:pt x="13928" y="8988"/>
                  <a:pt x="12506" y="9187"/>
                  <a:pt x="11275" y="9588"/>
                </a:cubicBezTo>
                <a:cubicBezTo>
                  <a:pt x="10044" y="9992"/>
                  <a:pt x="9006" y="10534"/>
                  <a:pt x="8159" y="11228"/>
                </a:cubicBezTo>
                <a:cubicBezTo>
                  <a:pt x="7310" y="11910"/>
                  <a:pt x="6649" y="12724"/>
                  <a:pt x="6170" y="13663"/>
                </a:cubicBezTo>
                <a:cubicBezTo>
                  <a:pt x="5690" y="14600"/>
                  <a:pt x="5387" y="15607"/>
                  <a:pt x="5262" y="16682"/>
                </a:cubicBezTo>
                <a:cubicBezTo>
                  <a:pt x="5227" y="16934"/>
                  <a:pt x="5110" y="17060"/>
                  <a:pt x="4899" y="17060"/>
                </a:cubicBezTo>
                <a:cubicBezTo>
                  <a:pt x="4704" y="17060"/>
                  <a:pt x="4591" y="16934"/>
                  <a:pt x="4559" y="16682"/>
                </a:cubicBezTo>
                <a:cubicBezTo>
                  <a:pt x="4528" y="16471"/>
                  <a:pt x="4510" y="16266"/>
                  <a:pt x="4510" y="16088"/>
                </a:cubicBezTo>
                <a:lnTo>
                  <a:pt x="4510" y="15561"/>
                </a:lnTo>
                <a:cubicBezTo>
                  <a:pt x="4510" y="14009"/>
                  <a:pt x="4731" y="12551"/>
                  <a:pt x="5174" y="11181"/>
                </a:cubicBezTo>
                <a:cubicBezTo>
                  <a:pt x="5617" y="9811"/>
                  <a:pt x="6290" y="8616"/>
                  <a:pt x="7200" y="7591"/>
                </a:cubicBezTo>
                <a:cubicBezTo>
                  <a:pt x="8110" y="6567"/>
                  <a:pt x="9256" y="5762"/>
                  <a:pt x="10638" y="5167"/>
                </a:cubicBezTo>
                <a:cubicBezTo>
                  <a:pt x="12019" y="4573"/>
                  <a:pt x="13656" y="4266"/>
                  <a:pt x="15548" y="4251"/>
                </a:cubicBezTo>
                <a:lnTo>
                  <a:pt x="15548" y="1013"/>
                </a:lnTo>
                <a:cubicBezTo>
                  <a:pt x="15548" y="480"/>
                  <a:pt x="15658" y="158"/>
                  <a:pt x="15881" y="41"/>
                </a:cubicBezTo>
                <a:cubicBezTo>
                  <a:pt x="16106" y="-76"/>
                  <a:pt x="16375" y="59"/>
                  <a:pt x="16696" y="439"/>
                </a:cubicBezTo>
                <a:lnTo>
                  <a:pt x="21287" y="5914"/>
                </a:lnTo>
                <a:close/>
                <a:moveTo>
                  <a:pt x="21287" y="5914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60" name="AutoShape 114"/>
          <p:cNvSpPr>
            <a:spLocks/>
          </p:cNvSpPr>
          <p:nvPr/>
        </p:nvSpPr>
        <p:spPr bwMode="auto">
          <a:xfrm>
            <a:off x="7238680" y="5288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08">
                <a:moveTo>
                  <a:pt x="21191" y="7447"/>
                </a:moveTo>
                <a:cubicBezTo>
                  <a:pt x="21463" y="7754"/>
                  <a:pt x="21600" y="8138"/>
                  <a:pt x="21600" y="8597"/>
                </a:cubicBezTo>
                <a:cubicBezTo>
                  <a:pt x="21600" y="9035"/>
                  <a:pt x="21463" y="9418"/>
                  <a:pt x="21191" y="9746"/>
                </a:cubicBezTo>
                <a:lnTo>
                  <a:pt x="15436" y="16662"/>
                </a:lnTo>
                <a:cubicBezTo>
                  <a:pt x="15037" y="17136"/>
                  <a:pt x="14691" y="17303"/>
                  <a:pt x="14402" y="17159"/>
                </a:cubicBezTo>
                <a:cubicBezTo>
                  <a:pt x="14114" y="17016"/>
                  <a:pt x="13969" y="16610"/>
                  <a:pt x="13969" y="15949"/>
                </a:cubicBezTo>
                <a:lnTo>
                  <a:pt x="13969" y="11328"/>
                </a:lnTo>
                <a:cubicBezTo>
                  <a:pt x="11922" y="11345"/>
                  <a:pt x="10123" y="11609"/>
                  <a:pt x="8566" y="12118"/>
                </a:cubicBezTo>
                <a:cubicBezTo>
                  <a:pt x="7011" y="12632"/>
                  <a:pt x="5699" y="13317"/>
                  <a:pt x="4629" y="14185"/>
                </a:cubicBezTo>
                <a:cubicBezTo>
                  <a:pt x="3560" y="15054"/>
                  <a:pt x="2720" y="16074"/>
                  <a:pt x="2110" y="17253"/>
                </a:cubicBezTo>
                <a:cubicBezTo>
                  <a:pt x="1501" y="18423"/>
                  <a:pt x="1119" y="19692"/>
                  <a:pt x="962" y="21046"/>
                </a:cubicBezTo>
                <a:cubicBezTo>
                  <a:pt x="930" y="21353"/>
                  <a:pt x="786" y="21508"/>
                  <a:pt x="526" y="21508"/>
                </a:cubicBezTo>
                <a:lnTo>
                  <a:pt x="502" y="21508"/>
                </a:lnTo>
                <a:cubicBezTo>
                  <a:pt x="247" y="21508"/>
                  <a:pt x="100" y="21353"/>
                  <a:pt x="69" y="21046"/>
                </a:cubicBezTo>
                <a:cubicBezTo>
                  <a:pt x="22" y="20566"/>
                  <a:pt x="0" y="20093"/>
                  <a:pt x="0" y="19619"/>
                </a:cubicBezTo>
                <a:cubicBezTo>
                  <a:pt x="0" y="17665"/>
                  <a:pt x="277" y="15832"/>
                  <a:pt x="840" y="14106"/>
                </a:cubicBezTo>
                <a:cubicBezTo>
                  <a:pt x="1398" y="12387"/>
                  <a:pt x="2247" y="10878"/>
                  <a:pt x="3393" y="9594"/>
                </a:cubicBezTo>
                <a:cubicBezTo>
                  <a:pt x="4539" y="8304"/>
                  <a:pt x="5988" y="7280"/>
                  <a:pt x="7741" y="6526"/>
                </a:cubicBezTo>
                <a:cubicBezTo>
                  <a:pt x="9494" y="5772"/>
                  <a:pt x="11570" y="5383"/>
                  <a:pt x="13969" y="5368"/>
                </a:cubicBezTo>
                <a:lnTo>
                  <a:pt x="13969" y="1262"/>
                </a:lnTo>
                <a:cubicBezTo>
                  <a:pt x="13969" y="592"/>
                  <a:pt x="14111" y="189"/>
                  <a:pt x="14393" y="45"/>
                </a:cubicBezTo>
                <a:cubicBezTo>
                  <a:pt x="14672" y="-92"/>
                  <a:pt x="15022" y="81"/>
                  <a:pt x="15436" y="548"/>
                </a:cubicBezTo>
                <a:lnTo>
                  <a:pt x="21191" y="7447"/>
                </a:lnTo>
                <a:close/>
                <a:moveTo>
                  <a:pt x="21191" y="7447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61" name="AutoShape 115"/>
          <p:cNvSpPr>
            <a:spLocks/>
          </p:cNvSpPr>
          <p:nvPr/>
        </p:nvSpPr>
        <p:spPr bwMode="auto">
          <a:xfrm>
            <a:off x="8159430" y="528863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64" h="2160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9"/>
                  <a:pt x="17686" y="18349"/>
                </a:cubicBezTo>
                <a:lnTo>
                  <a:pt x="15776" y="18349"/>
                </a:lnTo>
                <a:lnTo>
                  <a:pt x="8146" y="18349"/>
                </a:lnTo>
                <a:lnTo>
                  <a:pt x="6929" y="18349"/>
                </a:lnTo>
                <a:cubicBezTo>
                  <a:pt x="6801" y="18349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2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0922975"/>
      </p:ext>
    </p:extLst>
  </p:cSld>
  <p:clrMapOvr>
    <a:masterClrMapping/>
  </p:clrMapOvr>
  <p:transition spd="slow">
    <p:push dir="u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443261"/>
            <a:ext cx="12192000" cy="897785"/>
            <a:chOff x="-1" y="705170"/>
            <a:chExt cx="12192000" cy="897785"/>
          </a:xfrm>
        </p:grpSpPr>
        <p:sp>
          <p:nvSpPr>
            <p:cNvPr id="5" name="TextBox 4"/>
            <p:cNvSpPr txBox="1"/>
            <p:nvPr/>
          </p:nvSpPr>
          <p:spPr>
            <a:xfrm>
              <a:off x="-1" y="705170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Font awesome icons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bg1"/>
                  </a:solidFill>
                  <a:effectLst/>
                </a:rPr>
                <a:t>Font Based Icons</a:t>
              </a:r>
              <a:endParaRPr lang="en-US" sz="1400" b="0" i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2" name="AutoShape 48"/>
          <p:cNvSpPr>
            <a:spLocks/>
          </p:cNvSpPr>
          <p:nvPr/>
        </p:nvSpPr>
        <p:spPr bwMode="auto">
          <a:xfrm>
            <a:off x="1781176" y="282347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7" h="21600">
                <a:moveTo>
                  <a:pt x="3920" y="21600"/>
                </a:moveTo>
                <a:cubicBezTo>
                  <a:pt x="3386" y="21600"/>
                  <a:pt x="2879" y="21485"/>
                  <a:pt x="2409" y="21256"/>
                </a:cubicBezTo>
                <a:cubicBezTo>
                  <a:pt x="1933" y="21027"/>
                  <a:pt x="1519" y="20716"/>
                  <a:pt x="1164" y="20319"/>
                </a:cubicBezTo>
                <a:cubicBezTo>
                  <a:pt x="801" y="19928"/>
                  <a:pt x="521" y="19470"/>
                  <a:pt x="312" y="18947"/>
                </a:cubicBezTo>
                <a:cubicBezTo>
                  <a:pt x="101" y="18430"/>
                  <a:pt x="0" y="17872"/>
                  <a:pt x="0" y="17282"/>
                </a:cubicBezTo>
                <a:lnTo>
                  <a:pt x="0" y="4318"/>
                </a:lnTo>
                <a:cubicBezTo>
                  <a:pt x="0" y="3728"/>
                  <a:pt x="101" y="3170"/>
                  <a:pt x="312" y="2653"/>
                </a:cubicBezTo>
                <a:cubicBezTo>
                  <a:pt x="521" y="2130"/>
                  <a:pt x="804" y="1674"/>
                  <a:pt x="1164" y="1281"/>
                </a:cubicBezTo>
                <a:cubicBezTo>
                  <a:pt x="1519" y="887"/>
                  <a:pt x="1933" y="576"/>
                  <a:pt x="2409" y="344"/>
                </a:cubicBezTo>
                <a:cubicBezTo>
                  <a:pt x="2881" y="115"/>
                  <a:pt x="3386" y="0"/>
                  <a:pt x="3920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20" y="2714"/>
                </a:lnTo>
                <a:cubicBezTo>
                  <a:pt x="3522" y="2714"/>
                  <a:pt x="3178" y="2873"/>
                  <a:pt x="2892" y="3184"/>
                </a:cubicBezTo>
                <a:cubicBezTo>
                  <a:pt x="2609" y="3502"/>
                  <a:pt x="2465" y="3878"/>
                  <a:pt x="2465" y="4318"/>
                </a:cubicBezTo>
                <a:lnTo>
                  <a:pt x="2465" y="17282"/>
                </a:lnTo>
                <a:cubicBezTo>
                  <a:pt x="2465" y="17725"/>
                  <a:pt x="2609" y="18101"/>
                  <a:pt x="2892" y="18416"/>
                </a:cubicBezTo>
                <a:cubicBezTo>
                  <a:pt x="3175" y="18730"/>
                  <a:pt x="3519" y="18886"/>
                  <a:pt x="3920" y="18886"/>
                </a:cubicBezTo>
                <a:lnTo>
                  <a:pt x="9813" y="18886"/>
                </a:lnTo>
                <a:lnTo>
                  <a:pt x="9813" y="21600"/>
                </a:lnTo>
                <a:lnTo>
                  <a:pt x="3920" y="21600"/>
                </a:lnTo>
                <a:close/>
                <a:moveTo>
                  <a:pt x="21360" y="10199"/>
                </a:moveTo>
                <a:cubicBezTo>
                  <a:pt x="21515" y="10370"/>
                  <a:pt x="21592" y="10572"/>
                  <a:pt x="21597" y="10819"/>
                </a:cubicBezTo>
                <a:cubicBezTo>
                  <a:pt x="21600" y="11060"/>
                  <a:pt x="21523" y="11257"/>
                  <a:pt x="21360" y="11407"/>
                </a:cubicBezTo>
                <a:lnTo>
                  <a:pt x="14294" y="19185"/>
                </a:lnTo>
                <a:cubicBezTo>
                  <a:pt x="14137" y="19353"/>
                  <a:pt x="13955" y="19438"/>
                  <a:pt x="13741" y="19438"/>
                </a:cubicBezTo>
                <a:cubicBezTo>
                  <a:pt x="13659" y="19438"/>
                  <a:pt x="13565" y="19420"/>
                  <a:pt x="13461" y="19382"/>
                </a:cubicBezTo>
                <a:cubicBezTo>
                  <a:pt x="13130" y="19232"/>
                  <a:pt x="12962" y="18965"/>
                  <a:pt x="12962" y="18583"/>
                </a:cubicBezTo>
                <a:lnTo>
                  <a:pt x="12962" y="14488"/>
                </a:lnTo>
                <a:lnTo>
                  <a:pt x="7490" y="14488"/>
                </a:lnTo>
                <a:cubicBezTo>
                  <a:pt x="7210" y="14488"/>
                  <a:pt x="6975" y="14382"/>
                  <a:pt x="6780" y="14174"/>
                </a:cubicBezTo>
                <a:cubicBezTo>
                  <a:pt x="6590" y="13959"/>
                  <a:pt x="6494" y="13698"/>
                  <a:pt x="6494" y="13389"/>
                </a:cubicBezTo>
                <a:lnTo>
                  <a:pt x="6494" y="8216"/>
                </a:lnTo>
                <a:cubicBezTo>
                  <a:pt x="6494" y="7911"/>
                  <a:pt x="6590" y="7655"/>
                  <a:pt x="6780" y="7447"/>
                </a:cubicBezTo>
                <a:cubicBezTo>
                  <a:pt x="6972" y="7247"/>
                  <a:pt x="7207" y="7147"/>
                  <a:pt x="7490" y="7147"/>
                </a:cubicBezTo>
                <a:lnTo>
                  <a:pt x="12962" y="7147"/>
                </a:lnTo>
                <a:lnTo>
                  <a:pt x="12962" y="3029"/>
                </a:lnTo>
                <a:cubicBezTo>
                  <a:pt x="12962" y="2644"/>
                  <a:pt x="13127" y="2376"/>
                  <a:pt x="13461" y="2224"/>
                </a:cubicBezTo>
                <a:cubicBezTo>
                  <a:pt x="13795" y="2092"/>
                  <a:pt x="14072" y="2162"/>
                  <a:pt x="14294" y="2423"/>
                </a:cubicBezTo>
                <a:lnTo>
                  <a:pt x="21360" y="10199"/>
                </a:lnTo>
                <a:close/>
                <a:moveTo>
                  <a:pt x="21360" y="1019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3" name="AutoShape 49"/>
          <p:cNvSpPr>
            <a:spLocks/>
          </p:cNvSpPr>
          <p:nvPr/>
        </p:nvSpPr>
        <p:spPr bwMode="auto">
          <a:xfrm>
            <a:off x="2670176" y="2812358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4" name="AutoShape 50"/>
          <p:cNvSpPr>
            <a:spLocks/>
          </p:cNvSpPr>
          <p:nvPr/>
        </p:nvSpPr>
        <p:spPr bwMode="auto">
          <a:xfrm>
            <a:off x="3603626" y="282347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33" y="9367"/>
                </a:moveTo>
                <a:cubicBezTo>
                  <a:pt x="969" y="9367"/>
                  <a:pt x="657" y="9262"/>
                  <a:pt x="393" y="9056"/>
                </a:cubicBezTo>
                <a:cubicBezTo>
                  <a:pt x="132" y="8850"/>
                  <a:pt x="0" y="8602"/>
                  <a:pt x="0" y="8311"/>
                </a:cubicBezTo>
                <a:cubicBezTo>
                  <a:pt x="0" y="8014"/>
                  <a:pt x="136" y="7763"/>
                  <a:pt x="404" y="7557"/>
                </a:cubicBezTo>
                <a:lnTo>
                  <a:pt x="9820" y="308"/>
                </a:lnTo>
                <a:cubicBezTo>
                  <a:pt x="10088" y="102"/>
                  <a:pt x="10411" y="0"/>
                  <a:pt x="10789" y="0"/>
                </a:cubicBezTo>
                <a:cubicBezTo>
                  <a:pt x="11174" y="0"/>
                  <a:pt x="11501" y="102"/>
                  <a:pt x="11773" y="308"/>
                </a:cubicBezTo>
                <a:lnTo>
                  <a:pt x="21193" y="7557"/>
                </a:lnTo>
                <a:cubicBezTo>
                  <a:pt x="21460" y="7763"/>
                  <a:pt x="21596" y="8014"/>
                  <a:pt x="21596" y="8311"/>
                </a:cubicBezTo>
                <a:cubicBezTo>
                  <a:pt x="21596" y="8593"/>
                  <a:pt x="21464" y="8839"/>
                  <a:pt x="21200" y="9048"/>
                </a:cubicBezTo>
                <a:cubicBezTo>
                  <a:pt x="20939" y="9260"/>
                  <a:pt x="20612" y="9367"/>
                  <a:pt x="20223" y="9367"/>
                </a:cubicBezTo>
                <a:lnTo>
                  <a:pt x="1333" y="9367"/>
                </a:lnTo>
                <a:close/>
                <a:moveTo>
                  <a:pt x="20227" y="12233"/>
                </a:moveTo>
                <a:cubicBezTo>
                  <a:pt x="20613" y="12233"/>
                  <a:pt x="20939" y="12338"/>
                  <a:pt x="21204" y="12544"/>
                </a:cubicBezTo>
                <a:cubicBezTo>
                  <a:pt x="21468" y="12753"/>
                  <a:pt x="21600" y="12998"/>
                  <a:pt x="21600" y="13286"/>
                </a:cubicBezTo>
                <a:cubicBezTo>
                  <a:pt x="21600" y="13586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9" y="21498"/>
                  <a:pt x="11182" y="21600"/>
                  <a:pt x="10793" y="21600"/>
                </a:cubicBezTo>
                <a:cubicBezTo>
                  <a:pt x="10404" y="21600"/>
                  <a:pt x="10084" y="21498"/>
                  <a:pt x="9824" y="21289"/>
                </a:cubicBezTo>
                <a:lnTo>
                  <a:pt x="407" y="14046"/>
                </a:lnTo>
                <a:cubicBezTo>
                  <a:pt x="140" y="13837"/>
                  <a:pt x="4" y="13586"/>
                  <a:pt x="4" y="13286"/>
                </a:cubicBezTo>
                <a:cubicBezTo>
                  <a:pt x="4" y="13007"/>
                  <a:pt x="136" y="12764"/>
                  <a:pt x="396" y="12549"/>
                </a:cubicBezTo>
                <a:cubicBezTo>
                  <a:pt x="661" y="12338"/>
                  <a:pt x="973" y="12233"/>
                  <a:pt x="1336" y="12233"/>
                </a:cubicBezTo>
                <a:lnTo>
                  <a:pt x="20227" y="12233"/>
                </a:lnTo>
                <a:close/>
                <a:moveTo>
                  <a:pt x="20227" y="1223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5" name="AutoShape 51"/>
          <p:cNvSpPr>
            <a:spLocks/>
          </p:cNvSpPr>
          <p:nvPr/>
        </p:nvSpPr>
        <p:spPr bwMode="auto">
          <a:xfrm>
            <a:off x="4537076" y="282029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4" y="0"/>
                </a:moveTo>
                <a:cubicBezTo>
                  <a:pt x="20627" y="0"/>
                  <a:pt x="20943" y="234"/>
                  <a:pt x="21203" y="710"/>
                </a:cubicBezTo>
                <a:cubicBezTo>
                  <a:pt x="21468" y="1198"/>
                  <a:pt x="21600" y="1765"/>
                  <a:pt x="21600" y="2429"/>
                </a:cubicBezTo>
                <a:cubicBezTo>
                  <a:pt x="21600" y="3119"/>
                  <a:pt x="21464" y="3699"/>
                  <a:pt x="21196" y="4181"/>
                </a:cubicBezTo>
                <a:lnTo>
                  <a:pt x="11775" y="20884"/>
                </a:lnTo>
                <a:cubicBezTo>
                  <a:pt x="11507" y="21359"/>
                  <a:pt x="11180" y="21600"/>
                  <a:pt x="10791" y="21600"/>
                </a:cubicBezTo>
                <a:cubicBezTo>
                  <a:pt x="10380" y="21600"/>
                  <a:pt x="10071" y="21359"/>
                  <a:pt x="9858" y="20884"/>
                </a:cubicBezTo>
                <a:lnTo>
                  <a:pt x="404" y="4181"/>
                </a:lnTo>
                <a:cubicBezTo>
                  <a:pt x="136" y="3699"/>
                  <a:pt x="0" y="3119"/>
                  <a:pt x="0" y="2429"/>
                </a:cubicBezTo>
                <a:cubicBezTo>
                  <a:pt x="0" y="1784"/>
                  <a:pt x="132" y="1224"/>
                  <a:pt x="393" y="729"/>
                </a:cubicBezTo>
                <a:cubicBezTo>
                  <a:pt x="657" y="241"/>
                  <a:pt x="969" y="0"/>
                  <a:pt x="1336" y="0"/>
                </a:cubicBezTo>
                <a:lnTo>
                  <a:pt x="20264" y="0"/>
                </a:lnTo>
                <a:close/>
                <a:moveTo>
                  <a:pt x="20264" y="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6" name="AutoShape 52"/>
          <p:cNvSpPr>
            <a:spLocks/>
          </p:cNvSpPr>
          <p:nvPr/>
        </p:nvSpPr>
        <p:spPr bwMode="auto">
          <a:xfrm>
            <a:off x="5508626" y="2821883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36" y="21600"/>
                </a:moveTo>
                <a:cubicBezTo>
                  <a:pt x="969" y="21600"/>
                  <a:pt x="657" y="21366"/>
                  <a:pt x="393" y="20890"/>
                </a:cubicBezTo>
                <a:cubicBezTo>
                  <a:pt x="132" y="20402"/>
                  <a:pt x="0" y="19835"/>
                  <a:pt x="0" y="19171"/>
                </a:cubicBezTo>
                <a:cubicBezTo>
                  <a:pt x="0" y="18481"/>
                  <a:pt x="136" y="17908"/>
                  <a:pt x="404" y="17419"/>
                </a:cubicBezTo>
                <a:lnTo>
                  <a:pt x="9822" y="716"/>
                </a:lnTo>
                <a:cubicBezTo>
                  <a:pt x="10090" y="241"/>
                  <a:pt x="10413" y="0"/>
                  <a:pt x="10791" y="0"/>
                </a:cubicBezTo>
                <a:cubicBezTo>
                  <a:pt x="11176" y="0"/>
                  <a:pt x="11503" y="241"/>
                  <a:pt x="11775" y="716"/>
                </a:cubicBezTo>
                <a:lnTo>
                  <a:pt x="21196" y="17419"/>
                </a:lnTo>
                <a:cubicBezTo>
                  <a:pt x="21464" y="17908"/>
                  <a:pt x="21600" y="18481"/>
                  <a:pt x="21600" y="19171"/>
                </a:cubicBezTo>
                <a:cubicBezTo>
                  <a:pt x="21600" y="19816"/>
                  <a:pt x="21468" y="20376"/>
                  <a:pt x="21203" y="20871"/>
                </a:cubicBezTo>
                <a:cubicBezTo>
                  <a:pt x="20943" y="21359"/>
                  <a:pt x="20627" y="21600"/>
                  <a:pt x="20264" y="21600"/>
                </a:cubicBezTo>
                <a:lnTo>
                  <a:pt x="1336" y="21600"/>
                </a:lnTo>
                <a:close/>
                <a:moveTo>
                  <a:pt x="1336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7" name="AutoShape 53"/>
          <p:cNvSpPr>
            <a:spLocks/>
          </p:cNvSpPr>
          <p:nvPr/>
        </p:nvSpPr>
        <p:spPr bwMode="auto">
          <a:xfrm>
            <a:off x="6419851" y="28139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497" h="21544">
                <a:moveTo>
                  <a:pt x="358" y="9006"/>
                </a:moveTo>
                <a:cubicBezTo>
                  <a:pt x="58" y="8710"/>
                  <a:pt x="-52" y="8437"/>
                  <a:pt x="23" y="8189"/>
                </a:cubicBezTo>
                <a:cubicBezTo>
                  <a:pt x="101" y="7942"/>
                  <a:pt x="331" y="7790"/>
                  <a:pt x="717" y="7739"/>
                </a:cubicBezTo>
                <a:lnTo>
                  <a:pt x="7205" y="6739"/>
                </a:lnTo>
                <a:lnTo>
                  <a:pt x="10113" y="552"/>
                </a:lnTo>
                <a:cubicBezTo>
                  <a:pt x="10285" y="183"/>
                  <a:pt x="10496" y="0"/>
                  <a:pt x="10743" y="0"/>
                </a:cubicBezTo>
                <a:cubicBezTo>
                  <a:pt x="10989" y="0"/>
                  <a:pt x="11203" y="180"/>
                  <a:pt x="11383" y="552"/>
                </a:cubicBezTo>
                <a:lnTo>
                  <a:pt x="14294" y="6739"/>
                </a:lnTo>
                <a:lnTo>
                  <a:pt x="20779" y="7739"/>
                </a:lnTo>
                <a:cubicBezTo>
                  <a:pt x="21168" y="7790"/>
                  <a:pt x="21393" y="7942"/>
                  <a:pt x="21473" y="8189"/>
                </a:cubicBezTo>
                <a:cubicBezTo>
                  <a:pt x="21548" y="8437"/>
                  <a:pt x="21449" y="8710"/>
                  <a:pt x="21178" y="9006"/>
                </a:cubicBezTo>
                <a:lnTo>
                  <a:pt x="16473" y="13805"/>
                </a:lnTo>
                <a:lnTo>
                  <a:pt x="17574" y="20597"/>
                </a:lnTo>
                <a:cubicBezTo>
                  <a:pt x="17644" y="21006"/>
                  <a:pt x="17577" y="21282"/>
                  <a:pt x="17376" y="21442"/>
                </a:cubicBezTo>
                <a:cubicBezTo>
                  <a:pt x="17178" y="21600"/>
                  <a:pt x="16899" y="21575"/>
                  <a:pt x="16548" y="21369"/>
                </a:cubicBezTo>
                <a:lnTo>
                  <a:pt x="10753" y="18173"/>
                </a:lnTo>
                <a:lnTo>
                  <a:pt x="4948" y="21369"/>
                </a:lnTo>
                <a:cubicBezTo>
                  <a:pt x="4597" y="21575"/>
                  <a:pt x="4321" y="21600"/>
                  <a:pt x="4120" y="21442"/>
                </a:cubicBezTo>
                <a:cubicBezTo>
                  <a:pt x="3919" y="21282"/>
                  <a:pt x="3850" y="21003"/>
                  <a:pt x="3922" y="20597"/>
                </a:cubicBezTo>
                <a:lnTo>
                  <a:pt x="5023" y="13805"/>
                </a:lnTo>
                <a:lnTo>
                  <a:pt x="358" y="9006"/>
                </a:lnTo>
                <a:close/>
                <a:moveTo>
                  <a:pt x="358" y="9006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8" name="AutoShape 54"/>
          <p:cNvSpPr>
            <a:spLocks/>
          </p:cNvSpPr>
          <p:nvPr/>
        </p:nvSpPr>
        <p:spPr bwMode="auto">
          <a:xfrm>
            <a:off x="7369176" y="28139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10959" y="0"/>
                  <a:pt x="11088" y="62"/>
                  <a:pt x="11196" y="184"/>
                </a:cubicBezTo>
                <a:cubicBezTo>
                  <a:pt x="11304" y="305"/>
                  <a:pt x="11382" y="426"/>
                  <a:pt x="11436" y="553"/>
                </a:cubicBezTo>
                <a:lnTo>
                  <a:pt x="14364" y="6760"/>
                </a:lnTo>
                <a:lnTo>
                  <a:pt x="20889" y="7759"/>
                </a:lnTo>
                <a:cubicBezTo>
                  <a:pt x="21045" y="7796"/>
                  <a:pt x="21199" y="7852"/>
                  <a:pt x="21360" y="7934"/>
                </a:cubicBezTo>
                <a:cubicBezTo>
                  <a:pt x="21519" y="8016"/>
                  <a:pt x="21600" y="8160"/>
                  <a:pt x="21600" y="8366"/>
                </a:cubicBezTo>
                <a:cubicBezTo>
                  <a:pt x="21600" y="8493"/>
                  <a:pt x="21568" y="8612"/>
                  <a:pt x="21508" y="8725"/>
                </a:cubicBezTo>
                <a:cubicBezTo>
                  <a:pt x="21449" y="8838"/>
                  <a:pt x="21376" y="8939"/>
                  <a:pt x="21290" y="9027"/>
                </a:cubicBezTo>
                <a:lnTo>
                  <a:pt x="16557" y="13841"/>
                </a:lnTo>
                <a:lnTo>
                  <a:pt x="17664" y="20654"/>
                </a:lnTo>
                <a:cubicBezTo>
                  <a:pt x="17664" y="20688"/>
                  <a:pt x="17670" y="20730"/>
                  <a:pt x="17678" y="20776"/>
                </a:cubicBezTo>
                <a:cubicBezTo>
                  <a:pt x="17688" y="20821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500" y="21535"/>
                  <a:pt x="17360" y="21600"/>
                  <a:pt x="17163" y="21600"/>
                </a:cubicBezTo>
                <a:cubicBezTo>
                  <a:pt x="16966" y="21600"/>
                  <a:pt x="16789" y="21541"/>
                  <a:pt x="16635" y="21425"/>
                </a:cubicBezTo>
                <a:lnTo>
                  <a:pt x="10803" y="18220"/>
                </a:lnTo>
                <a:lnTo>
                  <a:pt x="4965" y="21425"/>
                </a:lnTo>
                <a:cubicBezTo>
                  <a:pt x="4809" y="21532"/>
                  <a:pt x="4642" y="21592"/>
                  <a:pt x="4461" y="21600"/>
                </a:cubicBezTo>
                <a:cubicBezTo>
                  <a:pt x="4262" y="21600"/>
                  <a:pt x="4122" y="21535"/>
                  <a:pt x="4036" y="21402"/>
                </a:cubicBezTo>
                <a:cubicBezTo>
                  <a:pt x="3949" y="21272"/>
                  <a:pt x="3906" y="21120"/>
                  <a:pt x="3906" y="20936"/>
                </a:cubicBezTo>
                <a:cubicBezTo>
                  <a:pt x="3906" y="20886"/>
                  <a:pt x="3909" y="20832"/>
                  <a:pt x="3920" y="20781"/>
                </a:cubicBezTo>
                <a:cubicBezTo>
                  <a:pt x="3928" y="20733"/>
                  <a:pt x="3933" y="20688"/>
                  <a:pt x="3933" y="20654"/>
                </a:cubicBezTo>
                <a:lnTo>
                  <a:pt x="5040" y="13841"/>
                </a:lnTo>
                <a:lnTo>
                  <a:pt x="348" y="9027"/>
                </a:lnTo>
                <a:cubicBezTo>
                  <a:pt x="261" y="8939"/>
                  <a:pt x="180" y="8838"/>
                  <a:pt x="108" y="8725"/>
                </a:cubicBezTo>
                <a:cubicBezTo>
                  <a:pt x="35" y="8612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9" y="7852"/>
                  <a:pt x="552" y="7796"/>
                  <a:pt x="709" y="7759"/>
                </a:cubicBezTo>
                <a:lnTo>
                  <a:pt x="7236" y="6760"/>
                </a:lnTo>
                <a:lnTo>
                  <a:pt x="10162" y="553"/>
                </a:lnTo>
                <a:cubicBezTo>
                  <a:pt x="10215" y="426"/>
                  <a:pt x="10302" y="305"/>
                  <a:pt x="10420" y="184"/>
                </a:cubicBezTo>
                <a:cubicBezTo>
                  <a:pt x="10539" y="62"/>
                  <a:pt x="10668" y="0"/>
                  <a:pt x="10800" y="0"/>
                </a:cubicBezTo>
                <a:moveTo>
                  <a:pt x="8613" y="8719"/>
                </a:moveTo>
                <a:lnTo>
                  <a:pt x="3726" y="9476"/>
                </a:lnTo>
                <a:lnTo>
                  <a:pt x="7260" y="13098"/>
                </a:lnTo>
                <a:lnTo>
                  <a:pt x="6422" y="18192"/>
                </a:lnTo>
                <a:lnTo>
                  <a:pt x="10803" y="15786"/>
                </a:lnTo>
                <a:lnTo>
                  <a:pt x="15191" y="18192"/>
                </a:lnTo>
                <a:lnTo>
                  <a:pt x="14343" y="13098"/>
                </a:lnTo>
                <a:lnTo>
                  <a:pt x="17877" y="9476"/>
                </a:lnTo>
                <a:lnTo>
                  <a:pt x="13001" y="8719"/>
                </a:lnTo>
                <a:lnTo>
                  <a:pt x="10805" y="4069"/>
                </a:lnTo>
                <a:lnTo>
                  <a:pt x="8613" y="8719"/>
                </a:lnTo>
                <a:close/>
                <a:moveTo>
                  <a:pt x="8613" y="871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9" name="AutoShape 55"/>
          <p:cNvSpPr>
            <a:spLocks/>
          </p:cNvSpPr>
          <p:nvPr/>
        </p:nvSpPr>
        <p:spPr bwMode="auto">
          <a:xfrm>
            <a:off x="8340726" y="2815533"/>
            <a:ext cx="200025" cy="381000"/>
          </a:xfrm>
          <a:custGeom>
            <a:avLst/>
            <a:gdLst/>
            <a:ahLst/>
            <a:cxnLst/>
            <a:rect l="0" t="0" r="r" b="b"/>
            <a:pathLst>
              <a:path w="21492" h="21545">
                <a:moveTo>
                  <a:pt x="21492" y="18170"/>
                </a:moveTo>
                <a:lnTo>
                  <a:pt x="9884" y="21363"/>
                </a:lnTo>
                <a:cubicBezTo>
                  <a:pt x="9183" y="21572"/>
                  <a:pt x="8637" y="21600"/>
                  <a:pt x="8230" y="21451"/>
                </a:cubicBezTo>
                <a:cubicBezTo>
                  <a:pt x="7823" y="21301"/>
                  <a:pt x="7695" y="21020"/>
                  <a:pt x="7834" y="20595"/>
                </a:cubicBezTo>
                <a:lnTo>
                  <a:pt x="10039" y="13800"/>
                </a:lnTo>
                <a:lnTo>
                  <a:pt x="711" y="9002"/>
                </a:lnTo>
                <a:cubicBezTo>
                  <a:pt x="117" y="8706"/>
                  <a:pt x="-108" y="8436"/>
                  <a:pt x="47" y="8188"/>
                </a:cubicBezTo>
                <a:cubicBezTo>
                  <a:pt x="197" y="7941"/>
                  <a:pt x="663" y="7789"/>
                  <a:pt x="1433" y="7735"/>
                </a:cubicBezTo>
                <a:lnTo>
                  <a:pt x="14395" y="6738"/>
                </a:lnTo>
                <a:lnTo>
                  <a:pt x="20213" y="552"/>
                </a:lnTo>
                <a:cubicBezTo>
                  <a:pt x="20604" y="183"/>
                  <a:pt x="21032" y="0"/>
                  <a:pt x="21492" y="0"/>
                </a:cubicBezTo>
                <a:lnTo>
                  <a:pt x="21492" y="18170"/>
                </a:lnTo>
                <a:close/>
                <a:moveTo>
                  <a:pt x="21492" y="1817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0" name="AutoShape 56"/>
          <p:cNvSpPr>
            <a:spLocks/>
          </p:cNvSpPr>
          <p:nvPr/>
        </p:nvSpPr>
        <p:spPr bwMode="auto">
          <a:xfrm>
            <a:off x="9115426" y="2812358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91" h="21592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1" name="AutoShape 57"/>
          <p:cNvSpPr>
            <a:spLocks/>
          </p:cNvSpPr>
          <p:nvPr/>
        </p:nvSpPr>
        <p:spPr bwMode="auto">
          <a:xfrm>
            <a:off x="9966326" y="2815533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92">
                <a:moveTo>
                  <a:pt x="16720" y="11485"/>
                </a:moveTo>
                <a:cubicBezTo>
                  <a:pt x="16972" y="11824"/>
                  <a:pt x="17102" y="12218"/>
                  <a:pt x="17112" y="12667"/>
                </a:cubicBezTo>
                <a:cubicBezTo>
                  <a:pt x="17119" y="13118"/>
                  <a:pt x="16987" y="13504"/>
                  <a:pt x="16720" y="13826"/>
                </a:cubicBezTo>
                <a:lnTo>
                  <a:pt x="10661" y="21039"/>
                </a:lnTo>
                <a:cubicBezTo>
                  <a:pt x="10394" y="21361"/>
                  <a:pt x="10062" y="21531"/>
                  <a:pt x="9665" y="21548"/>
                </a:cubicBezTo>
                <a:cubicBezTo>
                  <a:pt x="9270" y="21568"/>
                  <a:pt x="8950" y="21399"/>
                  <a:pt x="8705" y="21039"/>
                </a:cubicBezTo>
                <a:lnTo>
                  <a:pt x="991" y="10768"/>
                </a:lnTo>
                <a:cubicBezTo>
                  <a:pt x="722" y="10409"/>
                  <a:pt x="488" y="9960"/>
                  <a:pt x="293" y="9417"/>
                </a:cubicBezTo>
                <a:cubicBezTo>
                  <a:pt x="99" y="8879"/>
                  <a:pt x="0" y="8375"/>
                  <a:pt x="0" y="7918"/>
                </a:cubicBezTo>
                <a:lnTo>
                  <a:pt x="0" y="1668"/>
                </a:lnTo>
                <a:cubicBezTo>
                  <a:pt x="0" y="1217"/>
                  <a:pt x="135" y="826"/>
                  <a:pt x="402" y="498"/>
                </a:cubicBezTo>
                <a:cubicBezTo>
                  <a:pt x="671" y="167"/>
                  <a:pt x="1003" y="0"/>
                  <a:pt x="1393" y="0"/>
                </a:cubicBezTo>
                <a:lnTo>
                  <a:pt x="6620" y="0"/>
                </a:lnTo>
                <a:cubicBezTo>
                  <a:pt x="6812" y="0"/>
                  <a:pt x="7016" y="29"/>
                  <a:pt x="7238" y="83"/>
                </a:cubicBezTo>
                <a:cubicBezTo>
                  <a:pt x="7457" y="138"/>
                  <a:pt x="7678" y="224"/>
                  <a:pt x="7899" y="337"/>
                </a:cubicBezTo>
                <a:cubicBezTo>
                  <a:pt x="8120" y="452"/>
                  <a:pt x="8332" y="581"/>
                  <a:pt x="8525" y="725"/>
                </a:cubicBezTo>
                <a:cubicBezTo>
                  <a:pt x="8719" y="866"/>
                  <a:pt x="8881" y="1021"/>
                  <a:pt x="9006" y="1185"/>
                </a:cubicBezTo>
                <a:lnTo>
                  <a:pt x="16720" y="11485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9" y="5442"/>
                </a:cubicBezTo>
                <a:cubicBezTo>
                  <a:pt x="4816" y="5117"/>
                  <a:pt x="4953" y="4740"/>
                  <a:pt x="4953" y="4311"/>
                </a:cubicBezTo>
                <a:cubicBezTo>
                  <a:pt x="4953" y="3863"/>
                  <a:pt x="4816" y="3477"/>
                  <a:pt x="4549" y="3161"/>
                </a:cubicBezTo>
                <a:cubicBezTo>
                  <a:pt x="4282" y="2845"/>
                  <a:pt x="3966" y="2686"/>
                  <a:pt x="3603" y="2686"/>
                </a:cubicBezTo>
                <a:cubicBezTo>
                  <a:pt x="3228" y="2686"/>
                  <a:pt x="2908" y="2845"/>
                  <a:pt x="2643" y="3161"/>
                </a:cubicBezTo>
                <a:cubicBezTo>
                  <a:pt x="2379" y="3477"/>
                  <a:pt x="2247" y="3863"/>
                  <a:pt x="2247" y="4311"/>
                </a:cubicBezTo>
                <a:cubicBezTo>
                  <a:pt x="2247" y="4740"/>
                  <a:pt x="2379" y="5117"/>
                  <a:pt x="2643" y="5442"/>
                </a:cubicBezTo>
                <a:cubicBezTo>
                  <a:pt x="2906" y="5761"/>
                  <a:pt x="3226" y="5922"/>
                  <a:pt x="3603" y="5922"/>
                </a:cubicBezTo>
                <a:moveTo>
                  <a:pt x="21198" y="11510"/>
                </a:moveTo>
                <a:cubicBezTo>
                  <a:pt x="21465" y="11853"/>
                  <a:pt x="21600" y="12252"/>
                  <a:pt x="21600" y="12710"/>
                </a:cubicBezTo>
                <a:cubicBezTo>
                  <a:pt x="21600" y="13167"/>
                  <a:pt x="21465" y="13558"/>
                  <a:pt x="21198" y="13880"/>
                </a:cubicBezTo>
                <a:lnTo>
                  <a:pt x="15163" y="21094"/>
                </a:lnTo>
                <a:cubicBezTo>
                  <a:pt x="14896" y="21416"/>
                  <a:pt x="14564" y="21583"/>
                  <a:pt x="14175" y="21591"/>
                </a:cubicBezTo>
                <a:cubicBezTo>
                  <a:pt x="13783" y="21600"/>
                  <a:pt x="13451" y="21433"/>
                  <a:pt x="13184" y="21094"/>
                </a:cubicBezTo>
                <a:lnTo>
                  <a:pt x="13044" y="20904"/>
                </a:lnTo>
                <a:lnTo>
                  <a:pt x="18964" y="13826"/>
                </a:lnTo>
                <a:cubicBezTo>
                  <a:pt x="19231" y="13504"/>
                  <a:pt x="19365" y="13118"/>
                  <a:pt x="19361" y="12661"/>
                </a:cubicBezTo>
                <a:cubicBezTo>
                  <a:pt x="19356" y="12206"/>
                  <a:pt x="19224" y="11812"/>
                  <a:pt x="18964" y="11485"/>
                </a:cubicBezTo>
                <a:lnTo>
                  <a:pt x="11247" y="1185"/>
                </a:lnTo>
                <a:cubicBezTo>
                  <a:pt x="11009" y="866"/>
                  <a:pt x="10689" y="604"/>
                  <a:pt x="10283" y="408"/>
                </a:cubicBezTo>
                <a:cubicBezTo>
                  <a:pt x="9874" y="210"/>
                  <a:pt x="9484" y="83"/>
                  <a:pt x="9109" y="29"/>
                </a:cubicBezTo>
                <a:lnTo>
                  <a:pt x="11113" y="29"/>
                </a:lnTo>
                <a:cubicBezTo>
                  <a:pt x="11502" y="29"/>
                  <a:pt x="11935" y="141"/>
                  <a:pt x="12407" y="365"/>
                </a:cubicBezTo>
                <a:cubicBezTo>
                  <a:pt x="12878" y="590"/>
                  <a:pt x="13237" y="874"/>
                  <a:pt x="13482" y="1214"/>
                </a:cubicBezTo>
                <a:lnTo>
                  <a:pt x="21198" y="11510"/>
                </a:lnTo>
                <a:close/>
                <a:moveTo>
                  <a:pt x="21198" y="1151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2" name="AutoShape 124"/>
          <p:cNvSpPr>
            <a:spLocks/>
          </p:cNvSpPr>
          <p:nvPr/>
        </p:nvSpPr>
        <p:spPr bwMode="auto">
          <a:xfrm>
            <a:off x="1782763" y="363627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140" y="11871"/>
                </a:moveTo>
                <a:cubicBezTo>
                  <a:pt x="21267" y="11871"/>
                  <a:pt x="21375" y="11921"/>
                  <a:pt x="21463" y="12024"/>
                </a:cubicBezTo>
                <a:cubicBezTo>
                  <a:pt x="21553" y="12129"/>
                  <a:pt x="21600" y="12262"/>
                  <a:pt x="21600" y="12417"/>
                </a:cubicBezTo>
                <a:lnTo>
                  <a:pt x="21600" y="21054"/>
                </a:lnTo>
                <a:cubicBezTo>
                  <a:pt x="21600" y="21418"/>
                  <a:pt x="21448" y="21600"/>
                  <a:pt x="21140" y="21600"/>
                </a:cubicBezTo>
                <a:lnTo>
                  <a:pt x="458" y="21600"/>
                </a:lnTo>
                <a:cubicBezTo>
                  <a:pt x="154" y="21600"/>
                  <a:pt x="0" y="21418"/>
                  <a:pt x="0" y="21054"/>
                </a:cubicBezTo>
                <a:lnTo>
                  <a:pt x="0" y="12417"/>
                </a:lnTo>
                <a:cubicBezTo>
                  <a:pt x="0" y="12267"/>
                  <a:pt x="47" y="12138"/>
                  <a:pt x="135" y="12029"/>
                </a:cubicBezTo>
                <a:cubicBezTo>
                  <a:pt x="225" y="11924"/>
                  <a:pt x="333" y="11871"/>
                  <a:pt x="458" y="11871"/>
                </a:cubicBezTo>
                <a:lnTo>
                  <a:pt x="3143" y="11871"/>
                </a:lnTo>
                <a:cubicBezTo>
                  <a:pt x="3268" y="11871"/>
                  <a:pt x="3376" y="11921"/>
                  <a:pt x="3466" y="12023"/>
                </a:cubicBezTo>
                <a:cubicBezTo>
                  <a:pt x="3554" y="12129"/>
                  <a:pt x="3601" y="12261"/>
                  <a:pt x="3601" y="12417"/>
                </a:cubicBezTo>
                <a:lnTo>
                  <a:pt x="3601" y="17282"/>
                </a:lnTo>
                <a:lnTo>
                  <a:pt x="18004" y="17282"/>
                </a:lnTo>
                <a:lnTo>
                  <a:pt x="18004" y="12417"/>
                </a:lnTo>
                <a:cubicBezTo>
                  <a:pt x="18004" y="12267"/>
                  <a:pt x="18051" y="12138"/>
                  <a:pt x="18139" y="12029"/>
                </a:cubicBezTo>
                <a:cubicBezTo>
                  <a:pt x="18229" y="11923"/>
                  <a:pt x="18337" y="11870"/>
                  <a:pt x="18462" y="11870"/>
                </a:cubicBezTo>
                <a:lnTo>
                  <a:pt x="21140" y="11870"/>
                </a:lnTo>
                <a:close/>
                <a:moveTo>
                  <a:pt x="17380" y="7426"/>
                </a:moveTo>
                <a:cubicBezTo>
                  <a:pt x="17559" y="7641"/>
                  <a:pt x="17620" y="7823"/>
                  <a:pt x="17561" y="7970"/>
                </a:cubicBezTo>
                <a:cubicBezTo>
                  <a:pt x="17502" y="8111"/>
                  <a:pt x="17350" y="8187"/>
                  <a:pt x="17108" y="8187"/>
                </a:cubicBezTo>
                <a:lnTo>
                  <a:pt x="13510" y="8187"/>
                </a:lnTo>
                <a:lnTo>
                  <a:pt x="13510" y="15202"/>
                </a:lnTo>
                <a:cubicBezTo>
                  <a:pt x="13510" y="15513"/>
                  <a:pt x="13422" y="15772"/>
                  <a:pt x="13248" y="15983"/>
                </a:cubicBezTo>
                <a:cubicBezTo>
                  <a:pt x="13072" y="16195"/>
                  <a:pt x="12856" y="16301"/>
                  <a:pt x="12597" y="16301"/>
                </a:cubicBezTo>
                <a:lnTo>
                  <a:pt x="8998" y="16301"/>
                </a:lnTo>
                <a:cubicBezTo>
                  <a:pt x="8741" y="16301"/>
                  <a:pt x="8528" y="16195"/>
                  <a:pt x="8359" y="15983"/>
                </a:cubicBezTo>
                <a:cubicBezTo>
                  <a:pt x="8191" y="15772"/>
                  <a:pt x="8105" y="15513"/>
                  <a:pt x="8105" y="15202"/>
                </a:cubicBezTo>
                <a:lnTo>
                  <a:pt x="8105" y="8187"/>
                </a:lnTo>
                <a:lnTo>
                  <a:pt x="4507" y="8187"/>
                </a:lnTo>
                <a:cubicBezTo>
                  <a:pt x="4252" y="8187"/>
                  <a:pt x="4098" y="8111"/>
                  <a:pt x="4049" y="7970"/>
                </a:cubicBezTo>
                <a:cubicBezTo>
                  <a:pt x="4002" y="7823"/>
                  <a:pt x="4066" y="7641"/>
                  <a:pt x="4237" y="7426"/>
                </a:cubicBezTo>
                <a:lnTo>
                  <a:pt x="10142" y="323"/>
                </a:lnTo>
                <a:cubicBezTo>
                  <a:pt x="10320" y="109"/>
                  <a:pt x="10538" y="0"/>
                  <a:pt x="10795" y="0"/>
                </a:cubicBezTo>
                <a:cubicBezTo>
                  <a:pt x="11050" y="0"/>
                  <a:pt x="11263" y="109"/>
                  <a:pt x="11444" y="323"/>
                </a:cubicBezTo>
                <a:lnTo>
                  <a:pt x="17380" y="7426"/>
                </a:lnTo>
                <a:close/>
                <a:moveTo>
                  <a:pt x="17380" y="7426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3" name="AutoShape 125"/>
          <p:cNvSpPr>
            <a:spLocks/>
          </p:cNvSpPr>
          <p:nvPr/>
        </p:nvSpPr>
        <p:spPr bwMode="auto">
          <a:xfrm>
            <a:off x="2670176" y="3636271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981" y="10852"/>
                </a:moveTo>
                <a:cubicBezTo>
                  <a:pt x="14231" y="10892"/>
                  <a:pt x="14582" y="10935"/>
                  <a:pt x="15043" y="10993"/>
                </a:cubicBezTo>
                <a:cubicBezTo>
                  <a:pt x="15501" y="11045"/>
                  <a:pt x="15979" y="11105"/>
                  <a:pt x="16477" y="11168"/>
                </a:cubicBezTo>
                <a:cubicBezTo>
                  <a:pt x="16972" y="11235"/>
                  <a:pt x="17436" y="11301"/>
                  <a:pt x="17868" y="11370"/>
                </a:cubicBezTo>
                <a:cubicBezTo>
                  <a:pt x="18297" y="11439"/>
                  <a:pt x="18611" y="11502"/>
                  <a:pt x="18804" y="11554"/>
                </a:cubicBezTo>
                <a:cubicBezTo>
                  <a:pt x="19124" y="11646"/>
                  <a:pt x="19452" y="11842"/>
                  <a:pt x="19777" y="12133"/>
                </a:cubicBezTo>
                <a:cubicBezTo>
                  <a:pt x="20103" y="12430"/>
                  <a:pt x="20405" y="12769"/>
                  <a:pt x="20679" y="13152"/>
                </a:cubicBezTo>
                <a:cubicBezTo>
                  <a:pt x="20955" y="13538"/>
                  <a:pt x="21177" y="13935"/>
                  <a:pt x="21344" y="14353"/>
                </a:cubicBezTo>
                <a:cubicBezTo>
                  <a:pt x="21516" y="14762"/>
                  <a:pt x="21600" y="15139"/>
                  <a:pt x="21600" y="15482"/>
                </a:cubicBezTo>
                <a:lnTo>
                  <a:pt x="21600" y="20814"/>
                </a:lnTo>
                <a:cubicBezTo>
                  <a:pt x="21508" y="20854"/>
                  <a:pt x="21407" y="20915"/>
                  <a:pt x="21292" y="21007"/>
                </a:cubicBezTo>
                <a:cubicBezTo>
                  <a:pt x="21177" y="21102"/>
                  <a:pt x="21053" y="21188"/>
                  <a:pt x="20920" y="21278"/>
                </a:cubicBezTo>
                <a:cubicBezTo>
                  <a:pt x="20785" y="21364"/>
                  <a:pt x="20658" y="21442"/>
                  <a:pt x="20540" y="21505"/>
                </a:cubicBezTo>
                <a:cubicBezTo>
                  <a:pt x="20419" y="21571"/>
                  <a:pt x="20319" y="21600"/>
                  <a:pt x="20238" y="21600"/>
                </a:cubicBezTo>
                <a:lnTo>
                  <a:pt x="1351" y="21600"/>
                </a:lnTo>
                <a:cubicBezTo>
                  <a:pt x="1028" y="21600"/>
                  <a:pt x="786" y="21502"/>
                  <a:pt x="619" y="21303"/>
                </a:cubicBezTo>
                <a:cubicBezTo>
                  <a:pt x="452" y="21108"/>
                  <a:pt x="248" y="20943"/>
                  <a:pt x="0" y="20814"/>
                </a:cubicBezTo>
                <a:lnTo>
                  <a:pt x="0" y="15482"/>
                </a:lnTo>
                <a:cubicBezTo>
                  <a:pt x="0" y="15139"/>
                  <a:pt x="84" y="14762"/>
                  <a:pt x="253" y="14353"/>
                </a:cubicBezTo>
                <a:cubicBezTo>
                  <a:pt x="426" y="13935"/>
                  <a:pt x="645" y="13544"/>
                  <a:pt x="916" y="13167"/>
                </a:cubicBezTo>
                <a:cubicBezTo>
                  <a:pt x="1186" y="12790"/>
                  <a:pt x="1486" y="12450"/>
                  <a:pt x="1817" y="12145"/>
                </a:cubicBezTo>
                <a:cubicBezTo>
                  <a:pt x="2145" y="11845"/>
                  <a:pt x="2474" y="11644"/>
                  <a:pt x="2796" y="11552"/>
                </a:cubicBezTo>
                <a:cubicBezTo>
                  <a:pt x="2960" y="11500"/>
                  <a:pt x="3263" y="11436"/>
                  <a:pt x="3703" y="11367"/>
                </a:cubicBezTo>
                <a:cubicBezTo>
                  <a:pt x="4144" y="11298"/>
                  <a:pt x="4616" y="11232"/>
                  <a:pt x="5117" y="11166"/>
                </a:cubicBezTo>
                <a:cubicBezTo>
                  <a:pt x="5618" y="11102"/>
                  <a:pt x="6096" y="11042"/>
                  <a:pt x="6557" y="10990"/>
                </a:cubicBezTo>
                <a:cubicBezTo>
                  <a:pt x="7015" y="10932"/>
                  <a:pt x="7369" y="10889"/>
                  <a:pt x="7617" y="10849"/>
                </a:cubicBezTo>
                <a:cubicBezTo>
                  <a:pt x="6773" y="10308"/>
                  <a:pt x="6113" y="9602"/>
                  <a:pt x="5627" y="8736"/>
                </a:cubicBezTo>
                <a:cubicBezTo>
                  <a:pt x="5143" y="7866"/>
                  <a:pt x="4904" y="6922"/>
                  <a:pt x="4904" y="5900"/>
                </a:cubicBezTo>
                <a:cubicBezTo>
                  <a:pt x="4904" y="5093"/>
                  <a:pt x="5059" y="4330"/>
                  <a:pt x="5370" y="3619"/>
                </a:cubicBezTo>
                <a:cubicBezTo>
                  <a:pt x="5681" y="2908"/>
                  <a:pt x="6105" y="2283"/>
                  <a:pt x="6632" y="1745"/>
                </a:cubicBezTo>
                <a:cubicBezTo>
                  <a:pt x="7162" y="1209"/>
                  <a:pt x="7778" y="783"/>
                  <a:pt x="8492" y="472"/>
                </a:cubicBezTo>
                <a:cubicBezTo>
                  <a:pt x="9203" y="158"/>
                  <a:pt x="9963" y="0"/>
                  <a:pt x="10773" y="0"/>
                </a:cubicBezTo>
                <a:cubicBezTo>
                  <a:pt x="11582" y="0"/>
                  <a:pt x="12348" y="158"/>
                  <a:pt x="13062" y="472"/>
                </a:cubicBezTo>
                <a:cubicBezTo>
                  <a:pt x="13779" y="783"/>
                  <a:pt x="14407" y="1209"/>
                  <a:pt x="14942" y="1745"/>
                </a:cubicBezTo>
                <a:cubicBezTo>
                  <a:pt x="15481" y="2283"/>
                  <a:pt x="15901" y="2908"/>
                  <a:pt x="16209" y="3619"/>
                </a:cubicBezTo>
                <a:cubicBezTo>
                  <a:pt x="16515" y="4330"/>
                  <a:pt x="16670" y="5093"/>
                  <a:pt x="16670" y="5900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1" y="1085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4" name="AutoShape 126"/>
          <p:cNvSpPr>
            <a:spLocks/>
          </p:cNvSpPr>
          <p:nvPr/>
        </p:nvSpPr>
        <p:spPr bwMode="auto">
          <a:xfrm>
            <a:off x="3603626" y="3637858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24" y="12335"/>
                </a:moveTo>
                <a:cubicBezTo>
                  <a:pt x="18524" y="12041"/>
                  <a:pt x="18466" y="11750"/>
                  <a:pt x="18354" y="11462"/>
                </a:cubicBezTo>
                <a:cubicBezTo>
                  <a:pt x="18739" y="11498"/>
                  <a:pt x="19127" y="11656"/>
                  <a:pt x="19520" y="11938"/>
                </a:cubicBezTo>
                <a:cubicBezTo>
                  <a:pt x="19914" y="12220"/>
                  <a:pt x="20263" y="12558"/>
                  <a:pt x="20566" y="12952"/>
                </a:cubicBezTo>
                <a:cubicBezTo>
                  <a:pt x="20871" y="13342"/>
                  <a:pt x="21118" y="13768"/>
                  <a:pt x="21312" y="14215"/>
                </a:cubicBezTo>
                <a:cubicBezTo>
                  <a:pt x="21503" y="14667"/>
                  <a:pt x="21600" y="15081"/>
                  <a:pt x="21600" y="15466"/>
                </a:cubicBezTo>
                <a:lnTo>
                  <a:pt x="21600" y="20798"/>
                </a:lnTo>
                <a:cubicBezTo>
                  <a:pt x="21509" y="20854"/>
                  <a:pt x="21403" y="20924"/>
                  <a:pt x="21286" y="21010"/>
                </a:cubicBezTo>
                <a:cubicBezTo>
                  <a:pt x="21171" y="21095"/>
                  <a:pt x="21051" y="21180"/>
                  <a:pt x="20930" y="21271"/>
                </a:cubicBezTo>
                <a:cubicBezTo>
                  <a:pt x="20804" y="21359"/>
                  <a:pt x="20683" y="21436"/>
                  <a:pt x="20554" y="21503"/>
                </a:cubicBezTo>
                <a:cubicBezTo>
                  <a:pt x="20428" y="21565"/>
                  <a:pt x="20328" y="21600"/>
                  <a:pt x="20252" y="21600"/>
                </a:cubicBezTo>
                <a:lnTo>
                  <a:pt x="1348" y="21600"/>
                </a:lnTo>
                <a:cubicBezTo>
                  <a:pt x="1022" y="21600"/>
                  <a:pt x="778" y="21503"/>
                  <a:pt x="617" y="21312"/>
                </a:cubicBezTo>
                <a:cubicBezTo>
                  <a:pt x="458" y="21118"/>
                  <a:pt x="253" y="20948"/>
                  <a:pt x="0" y="20798"/>
                </a:cubicBezTo>
                <a:lnTo>
                  <a:pt x="0" y="15466"/>
                </a:lnTo>
                <a:cubicBezTo>
                  <a:pt x="0" y="15102"/>
                  <a:pt x="94" y="14694"/>
                  <a:pt x="288" y="14244"/>
                </a:cubicBezTo>
                <a:cubicBezTo>
                  <a:pt x="479" y="13795"/>
                  <a:pt x="734" y="13372"/>
                  <a:pt x="1055" y="12978"/>
                </a:cubicBezTo>
                <a:cubicBezTo>
                  <a:pt x="1372" y="12587"/>
                  <a:pt x="1724" y="12241"/>
                  <a:pt x="2100" y="11953"/>
                </a:cubicBezTo>
                <a:cubicBezTo>
                  <a:pt x="2482" y="11662"/>
                  <a:pt x="2864" y="11497"/>
                  <a:pt x="3249" y="11462"/>
                </a:cubicBezTo>
                <a:cubicBezTo>
                  <a:pt x="2920" y="12012"/>
                  <a:pt x="2761" y="12617"/>
                  <a:pt x="2770" y="13275"/>
                </a:cubicBezTo>
                <a:cubicBezTo>
                  <a:pt x="2770" y="13830"/>
                  <a:pt x="2844" y="14412"/>
                  <a:pt x="2996" y="15020"/>
                </a:cubicBezTo>
                <a:cubicBezTo>
                  <a:pt x="3146" y="15628"/>
                  <a:pt x="3425" y="16127"/>
                  <a:pt x="3825" y="16512"/>
                </a:cubicBezTo>
                <a:cubicBezTo>
                  <a:pt x="3654" y="16856"/>
                  <a:pt x="3572" y="17208"/>
                  <a:pt x="3572" y="17564"/>
                </a:cubicBezTo>
                <a:cubicBezTo>
                  <a:pt x="3572" y="18236"/>
                  <a:pt x="3804" y="18812"/>
                  <a:pt x="4277" y="19279"/>
                </a:cubicBezTo>
                <a:cubicBezTo>
                  <a:pt x="4741" y="19746"/>
                  <a:pt x="5317" y="19981"/>
                  <a:pt x="5993" y="19981"/>
                </a:cubicBezTo>
                <a:cubicBezTo>
                  <a:pt x="6336" y="19981"/>
                  <a:pt x="6659" y="19922"/>
                  <a:pt x="6953" y="19799"/>
                </a:cubicBezTo>
                <a:cubicBezTo>
                  <a:pt x="7250" y="19678"/>
                  <a:pt x="7506" y="19505"/>
                  <a:pt x="7726" y="19288"/>
                </a:cubicBezTo>
                <a:cubicBezTo>
                  <a:pt x="7949" y="19067"/>
                  <a:pt x="8122" y="18806"/>
                  <a:pt x="8249" y="18506"/>
                </a:cubicBezTo>
                <a:cubicBezTo>
                  <a:pt x="8375" y="18207"/>
                  <a:pt x="8437" y="17893"/>
                  <a:pt x="8437" y="17564"/>
                </a:cubicBezTo>
                <a:cubicBezTo>
                  <a:pt x="8437" y="17237"/>
                  <a:pt x="8375" y="16923"/>
                  <a:pt x="8249" y="16629"/>
                </a:cubicBezTo>
                <a:cubicBezTo>
                  <a:pt x="8122" y="16333"/>
                  <a:pt x="7949" y="16074"/>
                  <a:pt x="7726" y="15857"/>
                </a:cubicBezTo>
                <a:cubicBezTo>
                  <a:pt x="7506" y="15634"/>
                  <a:pt x="7250" y="15454"/>
                  <a:pt x="6953" y="15319"/>
                </a:cubicBezTo>
                <a:cubicBezTo>
                  <a:pt x="6657" y="15184"/>
                  <a:pt x="6336" y="15117"/>
                  <a:pt x="5993" y="15117"/>
                </a:cubicBezTo>
                <a:cubicBezTo>
                  <a:pt x="5819" y="15117"/>
                  <a:pt x="5649" y="15140"/>
                  <a:pt x="5476" y="15184"/>
                </a:cubicBezTo>
                <a:cubicBezTo>
                  <a:pt x="5299" y="15234"/>
                  <a:pt x="5138" y="15299"/>
                  <a:pt x="4976" y="15384"/>
                </a:cubicBezTo>
                <a:cubicBezTo>
                  <a:pt x="4865" y="15272"/>
                  <a:pt x="4771" y="15129"/>
                  <a:pt x="4694" y="14946"/>
                </a:cubicBezTo>
                <a:cubicBezTo>
                  <a:pt x="4621" y="14770"/>
                  <a:pt x="4556" y="14579"/>
                  <a:pt x="4506" y="14377"/>
                </a:cubicBezTo>
                <a:cubicBezTo>
                  <a:pt x="4453" y="14177"/>
                  <a:pt x="4418" y="13980"/>
                  <a:pt x="4403" y="13795"/>
                </a:cubicBezTo>
                <a:cubicBezTo>
                  <a:pt x="4380" y="13607"/>
                  <a:pt x="4371" y="13437"/>
                  <a:pt x="4371" y="13275"/>
                </a:cubicBezTo>
                <a:cubicBezTo>
                  <a:pt x="4371" y="12834"/>
                  <a:pt x="4503" y="12432"/>
                  <a:pt x="4765" y="12065"/>
                </a:cubicBezTo>
                <a:cubicBezTo>
                  <a:pt x="5029" y="11700"/>
                  <a:pt x="5317" y="11386"/>
                  <a:pt x="5637" y="11125"/>
                </a:cubicBezTo>
                <a:lnTo>
                  <a:pt x="7635" y="10828"/>
                </a:lnTo>
                <a:cubicBezTo>
                  <a:pt x="6774" y="10290"/>
                  <a:pt x="6104" y="9588"/>
                  <a:pt x="5631" y="8710"/>
                </a:cubicBezTo>
                <a:cubicBezTo>
                  <a:pt x="5158" y="7835"/>
                  <a:pt x="4920" y="6889"/>
                  <a:pt x="4920" y="5878"/>
                </a:cubicBezTo>
                <a:cubicBezTo>
                  <a:pt x="4920" y="5070"/>
                  <a:pt x="5076" y="4312"/>
                  <a:pt x="5385" y="3599"/>
                </a:cubicBezTo>
                <a:cubicBezTo>
                  <a:pt x="5693" y="2888"/>
                  <a:pt x="6119" y="2265"/>
                  <a:pt x="6651" y="1727"/>
                </a:cubicBezTo>
                <a:cubicBezTo>
                  <a:pt x="7188" y="1196"/>
                  <a:pt x="7811" y="773"/>
                  <a:pt x="8522" y="464"/>
                </a:cubicBezTo>
                <a:cubicBezTo>
                  <a:pt x="9236" y="153"/>
                  <a:pt x="9994" y="0"/>
                  <a:pt x="10799" y="0"/>
                </a:cubicBezTo>
                <a:cubicBezTo>
                  <a:pt x="11603" y="0"/>
                  <a:pt x="12364" y="153"/>
                  <a:pt x="13078" y="464"/>
                </a:cubicBezTo>
                <a:cubicBezTo>
                  <a:pt x="13789" y="773"/>
                  <a:pt x="14412" y="1196"/>
                  <a:pt x="14949" y="1727"/>
                </a:cubicBezTo>
                <a:cubicBezTo>
                  <a:pt x="15484" y="2265"/>
                  <a:pt x="15907" y="2888"/>
                  <a:pt x="16215" y="3599"/>
                </a:cubicBezTo>
                <a:cubicBezTo>
                  <a:pt x="16524" y="4312"/>
                  <a:pt x="16677" y="5070"/>
                  <a:pt x="16677" y="5878"/>
                </a:cubicBezTo>
                <a:cubicBezTo>
                  <a:pt x="16677" y="6901"/>
                  <a:pt x="16442" y="7846"/>
                  <a:pt x="15969" y="8719"/>
                </a:cubicBezTo>
                <a:cubicBezTo>
                  <a:pt x="15496" y="9591"/>
                  <a:pt x="14826" y="10290"/>
                  <a:pt x="13962" y="10828"/>
                </a:cubicBezTo>
                <a:lnTo>
                  <a:pt x="16186" y="11151"/>
                </a:lnTo>
                <a:cubicBezTo>
                  <a:pt x="16356" y="11301"/>
                  <a:pt x="16515" y="11474"/>
                  <a:pt x="16671" y="11662"/>
                </a:cubicBezTo>
                <a:cubicBezTo>
                  <a:pt x="16826" y="11859"/>
                  <a:pt x="16903" y="12079"/>
                  <a:pt x="16903" y="12335"/>
                </a:cubicBezTo>
                <a:cubicBezTo>
                  <a:pt x="16903" y="12752"/>
                  <a:pt x="16818" y="13113"/>
                  <a:pt x="16650" y="13416"/>
                </a:cubicBezTo>
                <a:cubicBezTo>
                  <a:pt x="16098" y="13104"/>
                  <a:pt x="15528" y="12958"/>
                  <a:pt x="14949" y="12966"/>
                </a:cubicBezTo>
                <a:cubicBezTo>
                  <a:pt x="14523" y="12966"/>
                  <a:pt x="14118" y="13046"/>
                  <a:pt x="13724" y="13207"/>
                </a:cubicBezTo>
                <a:cubicBezTo>
                  <a:pt x="13331" y="13363"/>
                  <a:pt x="12972" y="13580"/>
                  <a:pt x="12643" y="13851"/>
                </a:cubicBezTo>
                <a:cubicBezTo>
                  <a:pt x="12585" y="13830"/>
                  <a:pt x="12535" y="13821"/>
                  <a:pt x="12488" y="13809"/>
                </a:cubicBezTo>
                <a:cubicBezTo>
                  <a:pt x="12438" y="13801"/>
                  <a:pt x="12388" y="13795"/>
                  <a:pt x="12332" y="13795"/>
                </a:cubicBezTo>
                <a:cubicBezTo>
                  <a:pt x="11891" y="13795"/>
                  <a:pt x="11507" y="13953"/>
                  <a:pt x="11178" y="14274"/>
                </a:cubicBezTo>
                <a:cubicBezTo>
                  <a:pt x="10849" y="14591"/>
                  <a:pt x="10684" y="14973"/>
                  <a:pt x="10684" y="15413"/>
                </a:cubicBezTo>
                <a:cubicBezTo>
                  <a:pt x="10684" y="15851"/>
                  <a:pt x="10849" y="16230"/>
                  <a:pt x="11169" y="16544"/>
                </a:cubicBezTo>
                <a:cubicBezTo>
                  <a:pt x="11492" y="16859"/>
                  <a:pt x="11880" y="17014"/>
                  <a:pt x="12332" y="17014"/>
                </a:cubicBezTo>
                <a:cubicBezTo>
                  <a:pt x="12770" y="17014"/>
                  <a:pt x="13149" y="16859"/>
                  <a:pt x="13463" y="16544"/>
                </a:cubicBezTo>
                <a:cubicBezTo>
                  <a:pt x="13777" y="16230"/>
                  <a:pt x="13936" y="15851"/>
                  <a:pt x="13936" y="15413"/>
                </a:cubicBezTo>
                <a:cubicBezTo>
                  <a:pt x="13936" y="15337"/>
                  <a:pt x="13924" y="15267"/>
                  <a:pt x="13907" y="15193"/>
                </a:cubicBezTo>
                <a:cubicBezTo>
                  <a:pt x="13886" y="15123"/>
                  <a:pt x="13868" y="15058"/>
                  <a:pt x="13848" y="15005"/>
                </a:cubicBezTo>
                <a:cubicBezTo>
                  <a:pt x="13998" y="14893"/>
                  <a:pt x="14162" y="14796"/>
                  <a:pt x="14347" y="14714"/>
                </a:cubicBezTo>
                <a:cubicBezTo>
                  <a:pt x="14529" y="14635"/>
                  <a:pt x="14729" y="14594"/>
                  <a:pt x="14946" y="14594"/>
                </a:cubicBezTo>
                <a:cubicBezTo>
                  <a:pt x="15461" y="14594"/>
                  <a:pt x="15907" y="14779"/>
                  <a:pt x="16280" y="15146"/>
                </a:cubicBezTo>
                <a:cubicBezTo>
                  <a:pt x="16656" y="15510"/>
                  <a:pt x="16841" y="15951"/>
                  <a:pt x="16841" y="16465"/>
                </a:cubicBezTo>
                <a:cubicBezTo>
                  <a:pt x="16841" y="16682"/>
                  <a:pt x="16803" y="16879"/>
                  <a:pt x="16730" y="17049"/>
                </a:cubicBezTo>
                <a:cubicBezTo>
                  <a:pt x="16656" y="17223"/>
                  <a:pt x="16565" y="17384"/>
                  <a:pt x="16462" y="17534"/>
                </a:cubicBezTo>
                <a:cubicBezTo>
                  <a:pt x="16227" y="17440"/>
                  <a:pt x="16019" y="17393"/>
                  <a:pt x="15828" y="17393"/>
                </a:cubicBezTo>
                <a:cubicBezTo>
                  <a:pt x="15390" y="17393"/>
                  <a:pt x="15008" y="17555"/>
                  <a:pt x="14682" y="17872"/>
                </a:cubicBezTo>
                <a:cubicBezTo>
                  <a:pt x="14359" y="18192"/>
                  <a:pt x="14197" y="18571"/>
                  <a:pt x="14197" y="19012"/>
                </a:cubicBezTo>
                <a:cubicBezTo>
                  <a:pt x="14197" y="19455"/>
                  <a:pt x="14359" y="19828"/>
                  <a:pt x="14682" y="20143"/>
                </a:cubicBezTo>
                <a:cubicBezTo>
                  <a:pt x="15005" y="20457"/>
                  <a:pt x="15387" y="20616"/>
                  <a:pt x="15828" y="20616"/>
                </a:cubicBezTo>
                <a:cubicBezTo>
                  <a:pt x="16271" y="20616"/>
                  <a:pt x="16647" y="20457"/>
                  <a:pt x="16968" y="20143"/>
                </a:cubicBezTo>
                <a:cubicBezTo>
                  <a:pt x="17288" y="19828"/>
                  <a:pt x="17446" y="19455"/>
                  <a:pt x="17446" y="19012"/>
                </a:cubicBezTo>
                <a:lnTo>
                  <a:pt x="17417" y="18956"/>
                </a:lnTo>
                <a:cubicBezTo>
                  <a:pt x="18110" y="18260"/>
                  <a:pt x="18457" y="17434"/>
                  <a:pt x="18457" y="16465"/>
                </a:cubicBezTo>
                <a:cubicBezTo>
                  <a:pt x="18457" y="15775"/>
                  <a:pt x="18266" y="15131"/>
                  <a:pt x="17881" y="14541"/>
                </a:cubicBezTo>
                <a:cubicBezTo>
                  <a:pt x="18313" y="13886"/>
                  <a:pt x="18524" y="13152"/>
                  <a:pt x="18524" y="12335"/>
                </a:cubicBezTo>
                <a:moveTo>
                  <a:pt x="6795" y="17567"/>
                </a:moveTo>
                <a:cubicBezTo>
                  <a:pt x="6795" y="17781"/>
                  <a:pt x="6721" y="17972"/>
                  <a:pt x="6571" y="18137"/>
                </a:cubicBezTo>
                <a:cubicBezTo>
                  <a:pt x="6422" y="18301"/>
                  <a:pt x="6228" y="18383"/>
                  <a:pt x="5999" y="18383"/>
                </a:cubicBezTo>
                <a:cubicBezTo>
                  <a:pt x="5781" y="18383"/>
                  <a:pt x="5590" y="18301"/>
                  <a:pt x="5434" y="18137"/>
                </a:cubicBezTo>
                <a:cubicBezTo>
                  <a:pt x="5273" y="17972"/>
                  <a:pt x="5194" y="17781"/>
                  <a:pt x="5194" y="17567"/>
                </a:cubicBezTo>
                <a:cubicBezTo>
                  <a:pt x="5194" y="17335"/>
                  <a:pt x="5273" y="17138"/>
                  <a:pt x="5434" y="16991"/>
                </a:cubicBezTo>
                <a:cubicBezTo>
                  <a:pt x="5593" y="16841"/>
                  <a:pt x="5781" y="16768"/>
                  <a:pt x="5999" y="16768"/>
                </a:cubicBezTo>
                <a:cubicBezTo>
                  <a:pt x="6228" y="16768"/>
                  <a:pt x="6424" y="16841"/>
                  <a:pt x="6571" y="16991"/>
                </a:cubicBezTo>
                <a:cubicBezTo>
                  <a:pt x="6721" y="17138"/>
                  <a:pt x="6795" y="17335"/>
                  <a:pt x="6795" y="1756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5" name="AutoShape 127"/>
          <p:cNvSpPr>
            <a:spLocks/>
          </p:cNvSpPr>
          <p:nvPr/>
        </p:nvSpPr>
        <p:spPr bwMode="auto">
          <a:xfrm>
            <a:off x="4545013" y="3637858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372">
                <a:moveTo>
                  <a:pt x="18753" y="719"/>
                </a:moveTo>
                <a:cubicBezTo>
                  <a:pt x="19532" y="111"/>
                  <a:pt x="20206" y="-114"/>
                  <a:pt x="20761" y="55"/>
                </a:cubicBezTo>
                <a:cubicBezTo>
                  <a:pt x="21315" y="220"/>
                  <a:pt x="21600" y="738"/>
                  <a:pt x="21600" y="1597"/>
                </a:cubicBezTo>
                <a:lnTo>
                  <a:pt x="21600" y="19775"/>
                </a:lnTo>
                <a:cubicBezTo>
                  <a:pt x="21600" y="20634"/>
                  <a:pt x="21320" y="21152"/>
                  <a:pt x="20771" y="21317"/>
                </a:cubicBezTo>
                <a:cubicBezTo>
                  <a:pt x="20226" y="21486"/>
                  <a:pt x="19552" y="21265"/>
                  <a:pt x="18753" y="20653"/>
                </a:cubicBezTo>
                <a:lnTo>
                  <a:pt x="10980" y="14801"/>
                </a:lnTo>
                <a:lnTo>
                  <a:pt x="934" y="14801"/>
                </a:lnTo>
                <a:cubicBezTo>
                  <a:pt x="679" y="14801"/>
                  <a:pt x="460" y="14734"/>
                  <a:pt x="275" y="14602"/>
                </a:cubicBezTo>
                <a:cubicBezTo>
                  <a:pt x="95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5" y="6916"/>
                  <a:pt x="275" y="6781"/>
                </a:cubicBezTo>
                <a:cubicBezTo>
                  <a:pt x="460" y="6642"/>
                  <a:pt x="679" y="6575"/>
                  <a:pt x="934" y="6575"/>
                </a:cubicBezTo>
                <a:lnTo>
                  <a:pt x="10980" y="6575"/>
                </a:lnTo>
                <a:lnTo>
                  <a:pt x="18753" y="719"/>
                </a:lnTo>
                <a:close/>
                <a:moveTo>
                  <a:pt x="18753" y="71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6" name="AutoShape 128"/>
          <p:cNvSpPr>
            <a:spLocks/>
          </p:cNvSpPr>
          <p:nvPr/>
        </p:nvSpPr>
        <p:spPr bwMode="auto">
          <a:xfrm>
            <a:off x="5518151" y="3637858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373">
                <a:moveTo>
                  <a:pt x="13252" y="719"/>
                </a:moveTo>
                <a:cubicBezTo>
                  <a:pt x="13802" y="111"/>
                  <a:pt x="14279" y="-114"/>
                  <a:pt x="14671" y="55"/>
                </a:cubicBezTo>
                <a:cubicBezTo>
                  <a:pt x="15062" y="220"/>
                  <a:pt x="15264" y="738"/>
                  <a:pt x="15264" y="1597"/>
                </a:cubicBezTo>
                <a:lnTo>
                  <a:pt x="15264" y="19775"/>
                </a:lnTo>
                <a:cubicBezTo>
                  <a:pt x="15264" y="20634"/>
                  <a:pt x="15066" y="21152"/>
                  <a:pt x="14681" y="21321"/>
                </a:cubicBezTo>
                <a:cubicBezTo>
                  <a:pt x="14293" y="21486"/>
                  <a:pt x="13816" y="21265"/>
                  <a:pt x="13252" y="20657"/>
                </a:cubicBezTo>
                <a:lnTo>
                  <a:pt x="7759" y="14804"/>
                </a:lnTo>
                <a:lnTo>
                  <a:pt x="660" y="14804"/>
                </a:lnTo>
                <a:cubicBezTo>
                  <a:pt x="480" y="14804"/>
                  <a:pt x="325" y="14736"/>
                  <a:pt x="194" y="14605"/>
                </a:cubicBezTo>
                <a:cubicBezTo>
                  <a:pt x="67" y="14474"/>
                  <a:pt x="0" y="14305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5" y="6643"/>
                  <a:pt x="480" y="6572"/>
                  <a:pt x="660" y="6572"/>
                </a:cubicBezTo>
                <a:lnTo>
                  <a:pt x="7759" y="6572"/>
                </a:lnTo>
                <a:lnTo>
                  <a:pt x="13252" y="719"/>
                </a:lnTo>
                <a:close/>
                <a:moveTo>
                  <a:pt x="18003" y="3323"/>
                </a:moveTo>
                <a:cubicBezTo>
                  <a:pt x="18331" y="3128"/>
                  <a:pt x="18667" y="3086"/>
                  <a:pt x="19023" y="3180"/>
                </a:cubicBezTo>
                <a:cubicBezTo>
                  <a:pt x="19380" y="3274"/>
                  <a:pt x="19655" y="3495"/>
                  <a:pt x="19839" y="3844"/>
                </a:cubicBezTo>
                <a:cubicBezTo>
                  <a:pt x="21018" y="6024"/>
                  <a:pt x="21600" y="8301"/>
                  <a:pt x="21600" y="10688"/>
                </a:cubicBezTo>
                <a:cubicBezTo>
                  <a:pt x="21600" y="13093"/>
                  <a:pt x="21018" y="15374"/>
                  <a:pt x="19839" y="17527"/>
                </a:cubicBezTo>
                <a:cubicBezTo>
                  <a:pt x="19584" y="18019"/>
                  <a:pt x="19189" y="18267"/>
                  <a:pt x="18660" y="18267"/>
                </a:cubicBezTo>
                <a:cubicBezTo>
                  <a:pt x="18437" y="18267"/>
                  <a:pt x="18215" y="18195"/>
                  <a:pt x="17999" y="18049"/>
                </a:cubicBezTo>
                <a:cubicBezTo>
                  <a:pt x="17671" y="17858"/>
                  <a:pt x="17459" y="17573"/>
                  <a:pt x="17353" y="17190"/>
                </a:cubicBezTo>
                <a:cubicBezTo>
                  <a:pt x="17255" y="16807"/>
                  <a:pt x="17290" y="16439"/>
                  <a:pt x="17473" y="16090"/>
                </a:cubicBezTo>
                <a:cubicBezTo>
                  <a:pt x="18419" y="14353"/>
                  <a:pt x="18893" y="12552"/>
                  <a:pt x="18893" y="10688"/>
                </a:cubicBezTo>
                <a:cubicBezTo>
                  <a:pt x="18893" y="8819"/>
                  <a:pt x="18416" y="7014"/>
                  <a:pt x="17473" y="5277"/>
                </a:cubicBezTo>
                <a:cubicBezTo>
                  <a:pt x="17290" y="4932"/>
                  <a:pt x="17255" y="4568"/>
                  <a:pt x="17353" y="4182"/>
                </a:cubicBezTo>
                <a:cubicBezTo>
                  <a:pt x="17459" y="3803"/>
                  <a:pt x="17675" y="3514"/>
                  <a:pt x="18003" y="332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7" name="AutoShape 129"/>
          <p:cNvSpPr>
            <a:spLocks/>
          </p:cNvSpPr>
          <p:nvPr/>
        </p:nvSpPr>
        <p:spPr bwMode="auto">
          <a:xfrm>
            <a:off x="6418263" y="36394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69">
                <a:moveTo>
                  <a:pt x="8835" y="3282"/>
                </a:moveTo>
                <a:cubicBezTo>
                  <a:pt x="9202" y="2822"/>
                  <a:pt x="9520" y="2655"/>
                  <a:pt x="9781" y="2779"/>
                </a:cubicBezTo>
                <a:cubicBezTo>
                  <a:pt x="10042" y="2906"/>
                  <a:pt x="10176" y="3296"/>
                  <a:pt x="10176" y="3942"/>
                </a:cubicBezTo>
                <a:lnTo>
                  <a:pt x="10176" y="17611"/>
                </a:lnTo>
                <a:cubicBezTo>
                  <a:pt x="10176" y="18260"/>
                  <a:pt x="10045" y="18646"/>
                  <a:pt x="9788" y="18770"/>
                </a:cubicBezTo>
                <a:cubicBezTo>
                  <a:pt x="9529" y="18897"/>
                  <a:pt x="9211" y="18734"/>
                  <a:pt x="8835" y="18271"/>
                </a:cubicBezTo>
                <a:lnTo>
                  <a:pt x="5173" y="13870"/>
                </a:lnTo>
                <a:lnTo>
                  <a:pt x="440" y="13870"/>
                </a:lnTo>
                <a:cubicBezTo>
                  <a:pt x="320" y="13870"/>
                  <a:pt x="219" y="13819"/>
                  <a:pt x="129" y="13720"/>
                </a:cubicBezTo>
                <a:cubicBezTo>
                  <a:pt x="45" y="13624"/>
                  <a:pt x="0" y="13497"/>
                  <a:pt x="0" y="13342"/>
                </a:cubicBezTo>
                <a:lnTo>
                  <a:pt x="0" y="8211"/>
                </a:lnTo>
                <a:cubicBezTo>
                  <a:pt x="0" y="8067"/>
                  <a:pt x="45" y="7943"/>
                  <a:pt x="129" y="7838"/>
                </a:cubicBezTo>
                <a:cubicBezTo>
                  <a:pt x="219" y="7736"/>
                  <a:pt x="320" y="7686"/>
                  <a:pt x="440" y="7686"/>
                </a:cubicBezTo>
                <a:lnTo>
                  <a:pt x="5173" y="7686"/>
                </a:lnTo>
                <a:lnTo>
                  <a:pt x="8835" y="3282"/>
                </a:lnTo>
                <a:close/>
                <a:moveTo>
                  <a:pt x="12003" y="5240"/>
                </a:moveTo>
                <a:cubicBezTo>
                  <a:pt x="12221" y="5096"/>
                  <a:pt x="12445" y="5062"/>
                  <a:pt x="12683" y="5132"/>
                </a:cubicBezTo>
                <a:cubicBezTo>
                  <a:pt x="12920" y="5206"/>
                  <a:pt x="13104" y="5369"/>
                  <a:pt x="13229" y="5632"/>
                </a:cubicBezTo>
                <a:cubicBezTo>
                  <a:pt x="14010" y="7271"/>
                  <a:pt x="14401" y="8983"/>
                  <a:pt x="14401" y="10775"/>
                </a:cubicBezTo>
                <a:cubicBezTo>
                  <a:pt x="14401" y="12589"/>
                  <a:pt x="14010" y="14301"/>
                  <a:pt x="13229" y="15921"/>
                </a:cubicBezTo>
                <a:cubicBezTo>
                  <a:pt x="13057" y="16290"/>
                  <a:pt x="12793" y="16477"/>
                  <a:pt x="12440" y="16477"/>
                </a:cubicBezTo>
                <a:cubicBezTo>
                  <a:pt x="12292" y="16477"/>
                  <a:pt x="12144" y="16423"/>
                  <a:pt x="12000" y="16313"/>
                </a:cubicBezTo>
                <a:cubicBezTo>
                  <a:pt x="11781" y="16169"/>
                  <a:pt x="11640" y="15955"/>
                  <a:pt x="11572" y="15667"/>
                </a:cubicBezTo>
                <a:cubicBezTo>
                  <a:pt x="11504" y="15376"/>
                  <a:pt x="11530" y="15103"/>
                  <a:pt x="11650" y="14843"/>
                </a:cubicBezTo>
                <a:cubicBezTo>
                  <a:pt x="12280" y="13537"/>
                  <a:pt x="12596" y="12180"/>
                  <a:pt x="12596" y="10775"/>
                </a:cubicBezTo>
                <a:cubicBezTo>
                  <a:pt x="12596" y="9373"/>
                  <a:pt x="12278" y="8019"/>
                  <a:pt x="11650" y="6712"/>
                </a:cubicBezTo>
                <a:cubicBezTo>
                  <a:pt x="11530" y="6450"/>
                  <a:pt x="11504" y="6173"/>
                  <a:pt x="11572" y="5888"/>
                </a:cubicBezTo>
                <a:cubicBezTo>
                  <a:pt x="11643" y="5601"/>
                  <a:pt x="11784" y="5383"/>
                  <a:pt x="12003" y="5240"/>
                </a:cubicBezTo>
                <a:moveTo>
                  <a:pt x="16138" y="3039"/>
                </a:moveTo>
                <a:cubicBezTo>
                  <a:pt x="16754" y="4218"/>
                  <a:pt x="17218" y="5457"/>
                  <a:pt x="17529" y="6752"/>
                </a:cubicBezTo>
                <a:cubicBezTo>
                  <a:pt x="17842" y="8047"/>
                  <a:pt x="17997" y="9392"/>
                  <a:pt x="17997" y="10775"/>
                </a:cubicBezTo>
                <a:cubicBezTo>
                  <a:pt x="17997" y="13559"/>
                  <a:pt x="17368" y="16141"/>
                  <a:pt x="16114" y="18516"/>
                </a:cubicBezTo>
                <a:cubicBezTo>
                  <a:pt x="16039" y="18677"/>
                  <a:pt x="15931" y="18804"/>
                  <a:pt x="15787" y="18886"/>
                </a:cubicBezTo>
                <a:cubicBezTo>
                  <a:pt x="15643" y="18976"/>
                  <a:pt x="15505" y="19016"/>
                  <a:pt x="15370" y="19016"/>
                </a:cubicBezTo>
                <a:cubicBezTo>
                  <a:pt x="15182" y="19016"/>
                  <a:pt x="15022" y="18962"/>
                  <a:pt x="14886" y="18855"/>
                </a:cubicBezTo>
                <a:cubicBezTo>
                  <a:pt x="14667" y="18711"/>
                  <a:pt x="14535" y="18491"/>
                  <a:pt x="14478" y="18192"/>
                </a:cubicBezTo>
                <a:cubicBezTo>
                  <a:pt x="14427" y="17896"/>
                  <a:pt x="14467" y="17617"/>
                  <a:pt x="14603" y="17354"/>
                </a:cubicBezTo>
                <a:cubicBezTo>
                  <a:pt x="15662" y="15328"/>
                  <a:pt x="16196" y="13136"/>
                  <a:pt x="16204" y="10775"/>
                </a:cubicBezTo>
                <a:cubicBezTo>
                  <a:pt x="16204" y="8416"/>
                  <a:pt x="15669" y="6224"/>
                  <a:pt x="14603" y="4199"/>
                </a:cubicBezTo>
                <a:cubicBezTo>
                  <a:pt x="14467" y="3936"/>
                  <a:pt x="14427" y="3660"/>
                  <a:pt x="14478" y="3364"/>
                </a:cubicBezTo>
                <a:cubicBezTo>
                  <a:pt x="14533" y="3067"/>
                  <a:pt x="14667" y="2847"/>
                  <a:pt x="14886" y="2701"/>
                </a:cubicBezTo>
                <a:cubicBezTo>
                  <a:pt x="15104" y="2537"/>
                  <a:pt x="15330" y="2489"/>
                  <a:pt x="15573" y="2551"/>
                </a:cubicBezTo>
                <a:cubicBezTo>
                  <a:pt x="15813" y="2616"/>
                  <a:pt x="16001" y="2777"/>
                  <a:pt x="16138" y="3039"/>
                </a:cubicBezTo>
                <a:moveTo>
                  <a:pt x="18999" y="460"/>
                </a:moveTo>
                <a:cubicBezTo>
                  <a:pt x="19863" y="2026"/>
                  <a:pt x="20517" y="3677"/>
                  <a:pt x="20948" y="5409"/>
                </a:cubicBezTo>
                <a:cubicBezTo>
                  <a:pt x="21386" y="7141"/>
                  <a:pt x="21600" y="8930"/>
                  <a:pt x="21600" y="10775"/>
                </a:cubicBezTo>
                <a:cubicBezTo>
                  <a:pt x="21600" y="12623"/>
                  <a:pt x="21381" y="14411"/>
                  <a:pt x="20943" y="16147"/>
                </a:cubicBezTo>
                <a:cubicBezTo>
                  <a:pt x="20501" y="17879"/>
                  <a:pt x="19856" y="19521"/>
                  <a:pt x="18999" y="21070"/>
                </a:cubicBezTo>
                <a:cubicBezTo>
                  <a:pt x="18924" y="21230"/>
                  <a:pt x="18816" y="21355"/>
                  <a:pt x="18672" y="21442"/>
                </a:cubicBezTo>
                <a:cubicBezTo>
                  <a:pt x="18529" y="21527"/>
                  <a:pt x="18390" y="21569"/>
                  <a:pt x="18253" y="21569"/>
                </a:cubicBezTo>
                <a:cubicBezTo>
                  <a:pt x="18067" y="21569"/>
                  <a:pt x="17898" y="21510"/>
                  <a:pt x="17747" y="21394"/>
                </a:cubicBezTo>
                <a:cubicBezTo>
                  <a:pt x="17529" y="21230"/>
                  <a:pt x="17399" y="21002"/>
                  <a:pt x="17352" y="20706"/>
                </a:cubicBezTo>
                <a:cubicBezTo>
                  <a:pt x="17307" y="20406"/>
                  <a:pt x="17352" y="20144"/>
                  <a:pt x="17489" y="19907"/>
                </a:cubicBezTo>
                <a:cubicBezTo>
                  <a:pt x="18239" y="18519"/>
                  <a:pt x="18811" y="17058"/>
                  <a:pt x="19207" y="15517"/>
                </a:cubicBezTo>
                <a:cubicBezTo>
                  <a:pt x="19600" y="13977"/>
                  <a:pt x="19797" y="12397"/>
                  <a:pt x="19797" y="10775"/>
                </a:cubicBezTo>
                <a:cubicBezTo>
                  <a:pt x="19797" y="9155"/>
                  <a:pt x="19602" y="7575"/>
                  <a:pt x="19211" y="6038"/>
                </a:cubicBezTo>
                <a:cubicBezTo>
                  <a:pt x="18821" y="4497"/>
                  <a:pt x="18246" y="3044"/>
                  <a:pt x="17489" y="1673"/>
                </a:cubicBezTo>
                <a:cubicBezTo>
                  <a:pt x="17352" y="1414"/>
                  <a:pt x="17310" y="1137"/>
                  <a:pt x="17352" y="844"/>
                </a:cubicBezTo>
                <a:cubicBezTo>
                  <a:pt x="17399" y="550"/>
                  <a:pt x="17529" y="322"/>
                  <a:pt x="17747" y="164"/>
                </a:cubicBezTo>
                <a:cubicBezTo>
                  <a:pt x="17969" y="17"/>
                  <a:pt x="18192" y="-31"/>
                  <a:pt x="18435" y="20"/>
                </a:cubicBezTo>
                <a:cubicBezTo>
                  <a:pt x="18677" y="68"/>
                  <a:pt x="18863" y="215"/>
                  <a:pt x="18999" y="46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8" name="AutoShape 130"/>
          <p:cNvSpPr>
            <a:spLocks/>
          </p:cNvSpPr>
          <p:nvPr/>
        </p:nvSpPr>
        <p:spPr bwMode="auto">
          <a:xfrm>
            <a:off x="7362826" y="36394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89" y="0"/>
                </a:moveTo>
                <a:cubicBezTo>
                  <a:pt x="11055" y="0"/>
                  <a:pt x="11284" y="98"/>
                  <a:pt x="11477" y="294"/>
                </a:cubicBezTo>
                <a:cubicBezTo>
                  <a:pt x="11667" y="495"/>
                  <a:pt x="11830" y="714"/>
                  <a:pt x="11957" y="965"/>
                </a:cubicBezTo>
                <a:lnTo>
                  <a:pt x="21321" y="19313"/>
                </a:lnTo>
                <a:cubicBezTo>
                  <a:pt x="21402" y="19460"/>
                  <a:pt x="21470" y="19616"/>
                  <a:pt x="21519" y="19786"/>
                </a:cubicBezTo>
                <a:cubicBezTo>
                  <a:pt x="21575" y="19958"/>
                  <a:pt x="21600" y="20140"/>
                  <a:pt x="21600" y="20330"/>
                </a:cubicBezTo>
                <a:cubicBezTo>
                  <a:pt x="21600" y="20782"/>
                  <a:pt x="21445" y="21108"/>
                  <a:pt x="21138" y="21303"/>
                </a:cubicBezTo>
                <a:cubicBezTo>
                  <a:pt x="20830" y="21502"/>
                  <a:pt x="20500" y="21600"/>
                  <a:pt x="20152" y="21600"/>
                </a:cubicBezTo>
                <a:lnTo>
                  <a:pt x="1448" y="21600"/>
                </a:lnTo>
                <a:cubicBezTo>
                  <a:pt x="1100" y="21600"/>
                  <a:pt x="772" y="21502"/>
                  <a:pt x="462" y="21303"/>
                </a:cubicBezTo>
                <a:cubicBezTo>
                  <a:pt x="155" y="21108"/>
                  <a:pt x="0" y="20782"/>
                  <a:pt x="0" y="20330"/>
                </a:cubicBezTo>
                <a:cubicBezTo>
                  <a:pt x="0" y="20149"/>
                  <a:pt x="25" y="19967"/>
                  <a:pt x="71" y="19794"/>
                </a:cubicBezTo>
                <a:cubicBezTo>
                  <a:pt x="122" y="19619"/>
                  <a:pt x="191" y="19460"/>
                  <a:pt x="279" y="19314"/>
                </a:cubicBezTo>
                <a:lnTo>
                  <a:pt x="9620" y="965"/>
                </a:lnTo>
                <a:cubicBezTo>
                  <a:pt x="9750" y="714"/>
                  <a:pt x="9907" y="495"/>
                  <a:pt x="10098" y="294"/>
                </a:cubicBezTo>
                <a:cubicBezTo>
                  <a:pt x="10291" y="98"/>
                  <a:pt x="10519" y="0"/>
                  <a:pt x="10789" y="0"/>
                </a:cubicBezTo>
                <a:moveTo>
                  <a:pt x="11629" y="15452"/>
                </a:moveTo>
                <a:cubicBezTo>
                  <a:pt x="11741" y="15452"/>
                  <a:pt x="11840" y="15403"/>
                  <a:pt x="11927" y="15308"/>
                </a:cubicBezTo>
                <a:cubicBezTo>
                  <a:pt x="12010" y="15210"/>
                  <a:pt x="12054" y="15098"/>
                  <a:pt x="12054" y="14971"/>
                </a:cubicBezTo>
                <a:lnTo>
                  <a:pt x="12237" y="6243"/>
                </a:lnTo>
                <a:cubicBezTo>
                  <a:pt x="12237" y="6114"/>
                  <a:pt x="12191" y="6001"/>
                  <a:pt x="12107" y="5906"/>
                </a:cubicBezTo>
                <a:cubicBezTo>
                  <a:pt x="12023" y="5808"/>
                  <a:pt x="11924" y="5762"/>
                  <a:pt x="11810" y="5762"/>
                </a:cubicBezTo>
                <a:lnTo>
                  <a:pt x="9790" y="5762"/>
                </a:lnTo>
                <a:cubicBezTo>
                  <a:pt x="9663" y="5762"/>
                  <a:pt x="9554" y="5808"/>
                  <a:pt x="9480" y="5906"/>
                </a:cubicBezTo>
                <a:cubicBezTo>
                  <a:pt x="9404" y="6001"/>
                  <a:pt x="9366" y="6114"/>
                  <a:pt x="9366" y="6243"/>
                </a:cubicBezTo>
                <a:lnTo>
                  <a:pt x="9513" y="14971"/>
                </a:lnTo>
                <a:cubicBezTo>
                  <a:pt x="9513" y="15098"/>
                  <a:pt x="9557" y="15210"/>
                  <a:pt x="9640" y="15308"/>
                </a:cubicBezTo>
                <a:cubicBezTo>
                  <a:pt x="9724" y="15403"/>
                  <a:pt x="9823" y="15452"/>
                  <a:pt x="9938" y="15452"/>
                </a:cubicBezTo>
                <a:lnTo>
                  <a:pt x="11629" y="15452"/>
                </a:lnTo>
                <a:close/>
                <a:moveTo>
                  <a:pt x="12150" y="17258"/>
                </a:moveTo>
                <a:cubicBezTo>
                  <a:pt x="12150" y="17111"/>
                  <a:pt x="12115" y="16990"/>
                  <a:pt x="12041" y="16892"/>
                </a:cubicBezTo>
                <a:cubicBezTo>
                  <a:pt x="11970" y="16797"/>
                  <a:pt x="11868" y="16748"/>
                  <a:pt x="11739" y="16748"/>
                </a:cubicBezTo>
                <a:lnTo>
                  <a:pt x="9866" y="16748"/>
                </a:lnTo>
                <a:cubicBezTo>
                  <a:pt x="9752" y="16748"/>
                  <a:pt x="9653" y="16794"/>
                  <a:pt x="9569" y="16886"/>
                </a:cubicBezTo>
                <a:cubicBezTo>
                  <a:pt x="9483" y="16978"/>
                  <a:pt x="9440" y="17102"/>
                  <a:pt x="9440" y="17258"/>
                </a:cubicBezTo>
                <a:lnTo>
                  <a:pt x="9440" y="19285"/>
                </a:lnTo>
                <a:cubicBezTo>
                  <a:pt x="9440" y="19432"/>
                  <a:pt x="9483" y="19550"/>
                  <a:pt x="9569" y="19636"/>
                </a:cubicBezTo>
                <a:cubicBezTo>
                  <a:pt x="9653" y="19723"/>
                  <a:pt x="9752" y="19766"/>
                  <a:pt x="9866" y="19766"/>
                </a:cubicBezTo>
                <a:lnTo>
                  <a:pt x="11739" y="19766"/>
                </a:lnTo>
                <a:cubicBezTo>
                  <a:pt x="12021" y="19766"/>
                  <a:pt x="12160" y="19604"/>
                  <a:pt x="12150" y="19285"/>
                </a:cubicBezTo>
                <a:lnTo>
                  <a:pt x="12150" y="17258"/>
                </a:lnTo>
                <a:close/>
                <a:moveTo>
                  <a:pt x="12150" y="1725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9" name="AutoShape 131"/>
          <p:cNvSpPr>
            <a:spLocks/>
          </p:cNvSpPr>
          <p:nvPr/>
        </p:nvSpPr>
        <p:spPr bwMode="auto">
          <a:xfrm>
            <a:off x="8250238" y="36394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7152"/>
                </a:moveTo>
                <a:cubicBezTo>
                  <a:pt x="21509" y="7979"/>
                  <a:pt x="21283" y="8750"/>
                  <a:pt x="20915" y="9462"/>
                </a:cubicBezTo>
                <a:cubicBezTo>
                  <a:pt x="20550" y="10173"/>
                  <a:pt x="20080" y="10792"/>
                  <a:pt x="19505" y="11311"/>
                </a:cubicBezTo>
                <a:cubicBezTo>
                  <a:pt x="18933" y="11836"/>
                  <a:pt x="18276" y="12246"/>
                  <a:pt x="17543" y="12545"/>
                </a:cubicBezTo>
                <a:cubicBezTo>
                  <a:pt x="16804" y="12839"/>
                  <a:pt x="16017" y="12988"/>
                  <a:pt x="15176" y="12988"/>
                </a:cubicBezTo>
                <a:cubicBezTo>
                  <a:pt x="14627" y="12988"/>
                  <a:pt x="14049" y="12915"/>
                  <a:pt x="13457" y="12760"/>
                </a:cubicBezTo>
                <a:lnTo>
                  <a:pt x="5244" y="20965"/>
                </a:lnTo>
                <a:cubicBezTo>
                  <a:pt x="4819" y="21385"/>
                  <a:pt x="4312" y="21600"/>
                  <a:pt x="3726" y="21600"/>
                </a:cubicBezTo>
                <a:cubicBezTo>
                  <a:pt x="3112" y="21600"/>
                  <a:pt x="2593" y="21388"/>
                  <a:pt x="2166" y="20965"/>
                </a:cubicBezTo>
                <a:cubicBezTo>
                  <a:pt x="1959" y="20759"/>
                  <a:pt x="1730" y="20544"/>
                  <a:pt x="1484" y="20321"/>
                </a:cubicBezTo>
                <a:cubicBezTo>
                  <a:pt x="1234" y="20101"/>
                  <a:pt x="999" y="19866"/>
                  <a:pt x="779" y="19618"/>
                </a:cubicBezTo>
                <a:cubicBezTo>
                  <a:pt x="558" y="19369"/>
                  <a:pt x="371" y="19107"/>
                  <a:pt x="224" y="18827"/>
                </a:cubicBezTo>
                <a:cubicBezTo>
                  <a:pt x="74" y="18548"/>
                  <a:pt x="0" y="18243"/>
                  <a:pt x="0" y="17909"/>
                </a:cubicBezTo>
                <a:cubicBezTo>
                  <a:pt x="0" y="17613"/>
                  <a:pt x="57" y="17331"/>
                  <a:pt x="170" y="17062"/>
                </a:cubicBezTo>
                <a:cubicBezTo>
                  <a:pt x="283" y="16797"/>
                  <a:pt x="439" y="16565"/>
                  <a:pt x="637" y="16368"/>
                </a:cubicBezTo>
                <a:lnTo>
                  <a:pt x="8893" y="8135"/>
                </a:lnTo>
                <a:cubicBezTo>
                  <a:pt x="8743" y="7542"/>
                  <a:pt x="8669" y="6994"/>
                  <a:pt x="8661" y="6486"/>
                </a:cubicBezTo>
                <a:cubicBezTo>
                  <a:pt x="8661" y="5605"/>
                  <a:pt x="8834" y="4766"/>
                  <a:pt x="9176" y="3964"/>
                </a:cubicBezTo>
                <a:cubicBezTo>
                  <a:pt x="9522" y="3168"/>
                  <a:pt x="9983" y="2479"/>
                  <a:pt x="10566" y="1897"/>
                </a:cubicBezTo>
                <a:cubicBezTo>
                  <a:pt x="11150" y="1316"/>
                  <a:pt x="11832" y="855"/>
                  <a:pt x="12622" y="514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80" y="0"/>
                  <a:pt x="16798" y="161"/>
                  <a:pt x="17588" y="486"/>
                </a:cubicBezTo>
                <a:cubicBezTo>
                  <a:pt x="18378" y="813"/>
                  <a:pt x="19077" y="1265"/>
                  <a:pt x="19683" y="1849"/>
                </a:cubicBezTo>
                <a:lnTo>
                  <a:pt x="13692" y="4038"/>
                </a:lnTo>
                <a:lnTo>
                  <a:pt x="13109" y="7228"/>
                </a:lnTo>
                <a:lnTo>
                  <a:pt x="15603" y="9295"/>
                </a:lnTo>
                <a:lnTo>
                  <a:pt x="21600" y="7152"/>
                </a:lnTo>
                <a:close/>
                <a:moveTo>
                  <a:pt x="3720" y="18991"/>
                </a:moveTo>
                <a:cubicBezTo>
                  <a:pt x="4018" y="18991"/>
                  <a:pt x="4270" y="18887"/>
                  <a:pt x="4479" y="18675"/>
                </a:cubicBezTo>
                <a:cubicBezTo>
                  <a:pt x="4689" y="18463"/>
                  <a:pt x="4791" y="18209"/>
                  <a:pt x="4791" y="17910"/>
                </a:cubicBezTo>
                <a:cubicBezTo>
                  <a:pt x="4791" y="17593"/>
                  <a:pt x="4686" y="17334"/>
                  <a:pt x="4473" y="17133"/>
                </a:cubicBezTo>
                <a:cubicBezTo>
                  <a:pt x="4261" y="16930"/>
                  <a:pt x="4009" y="16831"/>
                  <a:pt x="3720" y="16831"/>
                </a:cubicBezTo>
                <a:cubicBezTo>
                  <a:pt x="3403" y="16831"/>
                  <a:pt x="3146" y="16935"/>
                  <a:pt x="2942" y="17139"/>
                </a:cubicBezTo>
                <a:cubicBezTo>
                  <a:pt x="2738" y="17348"/>
                  <a:pt x="2639" y="17605"/>
                  <a:pt x="2639" y="17910"/>
                </a:cubicBezTo>
                <a:cubicBezTo>
                  <a:pt x="2639" y="18206"/>
                  <a:pt x="2738" y="18460"/>
                  <a:pt x="2942" y="18675"/>
                </a:cubicBezTo>
                <a:cubicBezTo>
                  <a:pt x="3146" y="18889"/>
                  <a:pt x="3403" y="18991"/>
                  <a:pt x="3720" y="1899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0" name="AutoShape 132"/>
          <p:cNvSpPr>
            <a:spLocks/>
          </p:cNvSpPr>
          <p:nvPr/>
        </p:nvSpPr>
        <p:spPr bwMode="auto">
          <a:xfrm>
            <a:off x="9115426" y="36394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95">
                <a:moveTo>
                  <a:pt x="21357" y="18804"/>
                </a:moveTo>
                <a:cubicBezTo>
                  <a:pt x="21524" y="18971"/>
                  <a:pt x="21600" y="19174"/>
                  <a:pt x="21600" y="19428"/>
                </a:cubicBezTo>
                <a:cubicBezTo>
                  <a:pt x="21600" y="19683"/>
                  <a:pt x="21524" y="19897"/>
                  <a:pt x="21357" y="20078"/>
                </a:cubicBezTo>
                <a:lnTo>
                  <a:pt x="20086" y="21346"/>
                </a:lnTo>
                <a:cubicBezTo>
                  <a:pt x="19908" y="21512"/>
                  <a:pt x="19687" y="21594"/>
                  <a:pt x="19439" y="21594"/>
                </a:cubicBezTo>
                <a:cubicBezTo>
                  <a:pt x="19184" y="21600"/>
                  <a:pt x="18978" y="21518"/>
                  <a:pt x="18814" y="21346"/>
                </a:cubicBezTo>
                <a:lnTo>
                  <a:pt x="13960" y="16508"/>
                </a:lnTo>
                <a:cubicBezTo>
                  <a:pt x="13257" y="16983"/>
                  <a:pt x="12485" y="17347"/>
                  <a:pt x="11646" y="17607"/>
                </a:cubicBezTo>
                <a:cubicBezTo>
                  <a:pt x="10810" y="17867"/>
                  <a:pt x="9931" y="17994"/>
                  <a:pt x="9007" y="17994"/>
                </a:cubicBezTo>
                <a:cubicBezTo>
                  <a:pt x="7773" y="17994"/>
                  <a:pt x="6609" y="17762"/>
                  <a:pt x="5521" y="17293"/>
                </a:cubicBezTo>
                <a:cubicBezTo>
                  <a:pt x="4427" y="16825"/>
                  <a:pt x="3470" y="16184"/>
                  <a:pt x="2645" y="15373"/>
                </a:cubicBezTo>
                <a:cubicBezTo>
                  <a:pt x="1820" y="14563"/>
                  <a:pt x="1173" y="13608"/>
                  <a:pt x="701" y="12521"/>
                </a:cubicBezTo>
                <a:cubicBezTo>
                  <a:pt x="232" y="11428"/>
                  <a:pt x="0" y="10254"/>
                  <a:pt x="0" y="9003"/>
                </a:cubicBezTo>
                <a:cubicBezTo>
                  <a:pt x="0" y="7766"/>
                  <a:pt x="232" y="6608"/>
                  <a:pt x="701" y="5518"/>
                </a:cubicBezTo>
                <a:cubicBezTo>
                  <a:pt x="1170" y="4428"/>
                  <a:pt x="1820" y="3471"/>
                  <a:pt x="2645" y="2649"/>
                </a:cubicBezTo>
                <a:cubicBezTo>
                  <a:pt x="3470" y="1833"/>
                  <a:pt x="4425" y="1180"/>
                  <a:pt x="5512" y="712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12" y="237"/>
                  <a:pt x="12511" y="712"/>
                </a:cubicBezTo>
                <a:cubicBezTo>
                  <a:pt x="13613" y="1180"/>
                  <a:pt x="14568" y="1830"/>
                  <a:pt x="15379" y="2649"/>
                </a:cubicBezTo>
                <a:cubicBezTo>
                  <a:pt x="16189" y="3471"/>
                  <a:pt x="16831" y="4425"/>
                  <a:pt x="17300" y="5518"/>
                </a:cubicBezTo>
                <a:cubicBezTo>
                  <a:pt x="17769" y="6611"/>
                  <a:pt x="18003" y="7768"/>
                  <a:pt x="18003" y="9003"/>
                </a:cubicBezTo>
                <a:cubicBezTo>
                  <a:pt x="18003" y="9923"/>
                  <a:pt x="17876" y="10807"/>
                  <a:pt x="17619" y="11646"/>
                </a:cubicBezTo>
                <a:cubicBezTo>
                  <a:pt x="17359" y="12490"/>
                  <a:pt x="16992" y="13261"/>
                  <a:pt x="16514" y="13950"/>
                </a:cubicBezTo>
                <a:lnTo>
                  <a:pt x="21357" y="18804"/>
                </a:lnTo>
                <a:close/>
                <a:moveTo>
                  <a:pt x="3597" y="9006"/>
                </a:moveTo>
                <a:cubicBezTo>
                  <a:pt x="3597" y="9768"/>
                  <a:pt x="3746" y="10468"/>
                  <a:pt x="4029" y="11123"/>
                </a:cubicBezTo>
                <a:cubicBezTo>
                  <a:pt x="4320" y="11773"/>
                  <a:pt x="4704" y="12343"/>
                  <a:pt x="5193" y="12829"/>
                </a:cubicBezTo>
                <a:cubicBezTo>
                  <a:pt x="5679" y="13309"/>
                  <a:pt x="6253" y="13696"/>
                  <a:pt x="6911" y="13976"/>
                </a:cubicBezTo>
                <a:cubicBezTo>
                  <a:pt x="7566" y="14264"/>
                  <a:pt x="8264" y="14399"/>
                  <a:pt x="9004" y="14399"/>
                </a:cubicBezTo>
                <a:cubicBezTo>
                  <a:pt x="9748" y="14399"/>
                  <a:pt x="10448" y="14261"/>
                  <a:pt x="11109" y="13976"/>
                </a:cubicBezTo>
                <a:cubicBezTo>
                  <a:pt x="11771" y="13693"/>
                  <a:pt x="12341" y="13309"/>
                  <a:pt x="12819" y="12829"/>
                </a:cubicBezTo>
                <a:cubicBezTo>
                  <a:pt x="13296" y="12343"/>
                  <a:pt x="13680" y="11776"/>
                  <a:pt x="13966" y="11123"/>
                </a:cubicBezTo>
                <a:cubicBezTo>
                  <a:pt x="14257" y="10468"/>
                  <a:pt x="14398" y="9768"/>
                  <a:pt x="14398" y="9006"/>
                </a:cubicBezTo>
                <a:cubicBezTo>
                  <a:pt x="14398" y="8266"/>
                  <a:pt x="14254" y="7571"/>
                  <a:pt x="13966" y="6922"/>
                </a:cubicBezTo>
                <a:cubicBezTo>
                  <a:pt x="13678" y="6266"/>
                  <a:pt x="13296" y="5690"/>
                  <a:pt x="12819" y="5202"/>
                </a:cubicBezTo>
                <a:cubicBezTo>
                  <a:pt x="12338" y="4710"/>
                  <a:pt x="11771" y="4324"/>
                  <a:pt x="11109" y="4044"/>
                </a:cubicBezTo>
                <a:cubicBezTo>
                  <a:pt x="10448" y="3756"/>
                  <a:pt x="9748" y="3615"/>
                  <a:pt x="9004" y="3615"/>
                </a:cubicBezTo>
                <a:cubicBezTo>
                  <a:pt x="8264" y="3615"/>
                  <a:pt x="7566" y="3759"/>
                  <a:pt x="6911" y="4044"/>
                </a:cubicBezTo>
                <a:cubicBezTo>
                  <a:pt x="6253" y="4326"/>
                  <a:pt x="5676" y="4711"/>
                  <a:pt x="5193" y="5202"/>
                </a:cubicBezTo>
                <a:cubicBezTo>
                  <a:pt x="4704" y="5693"/>
                  <a:pt x="4317" y="6266"/>
                  <a:pt x="4029" y="6922"/>
                </a:cubicBezTo>
                <a:cubicBezTo>
                  <a:pt x="3746" y="7571"/>
                  <a:pt x="3597" y="8266"/>
                  <a:pt x="3597" y="9006"/>
                </a:cubicBezTo>
                <a:moveTo>
                  <a:pt x="12160" y="8116"/>
                </a:moveTo>
                <a:cubicBezTo>
                  <a:pt x="12454" y="8116"/>
                  <a:pt x="12604" y="8260"/>
                  <a:pt x="12604" y="8557"/>
                </a:cubicBezTo>
                <a:lnTo>
                  <a:pt x="12604" y="9449"/>
                </a:lnTo>
                <a:cubicBezTo>
                  <a:pt x="12604" y="9576"/>
                  <a:pt x="12562" y="9686"/>
                  <a:pt x="12477" y="9774"/>
                </a:cubicBezTo>
                <a:cubicBezTo>
                  <a:pt x="12392" y="9861"/>
                  <a:pt x="12285" y="9912"/>
                  <a:pt x="12160" y="9912"/>
                </a:cubicBezTo>
                <a:lnTo>
                  <a:pt x="9914" y="9912"/>
                </a:lnTo>
                <a:lnTo>
                  <a:pt x="9914" y="12151"/>
                </a:lnTo>
                <a:cubicBezTo>
                  <a:pt x="9914" y="12278"/>
                  <a:pt x="9866" y="12389"/>
                  <a:pt x="9779" y="12470"/>
                </a:cubicBezTo>
                <a:cubicBezTo>
                  <a:pt x="9688" y="12558"/>
                  <a:pt x="9575" y="12597"/>
                  <a:pt x="9440" y="12597"/>
                </a:cubicBezTo>
                <a:lnTo>
                  <a:pt x="8561" y="12597"/>
                </a:lnTo>
                <a:cubicBezTo>
                  <a:pt x="8264" y="12597"/>
                  <a:pt x="8115" y="12448"/>
                  <a:pt x="8115" y="12151"/>
                </a:cubicBezTo>
                <a:lnTo>
                  <a:pt x="8115" y="9912"/>
                </a:lnTo>
                <a:lnTo>
                  <a:pt x="5840" y="9912"/>
                </a:lnTo>
                <a:cubicBezTo>
                  <a:pt x="5713" y="9912"/>
                  <a:pt x="5608" y="9861"/>
                  <a:pt x="5524" y="9773"/>
                </a:cubicBezTo>
                <a:cubicBezTo>
                  <a:pt x="5439" y="9686"/>
                  <a:pt x="5394" y="9576"/>
                  <a:pt x="5394" y="9449"/>
                </a:cubicBezTo>
                <a:lnTo>
                  <a:pt x="5394" y="8556"/>
                </a:lnTo>
                <a:cubicBezTo>
                  <a:pt x="5394" y="8260"/>
                  <a:pt x="5543" y="8116"/>
                  <a:pt x="5840" y="8116"/>
                </a:cubicBezTo>
                <a:lnTo>
                  <a:pt x="8115" y="8116"/>
                </a:lnTo>
                <a:lnTo>
                  <a:pt x="8115" y="5843"/>
                </a:lnTo>
                <a:cubicBezTo>
                  <a:pt x="8115" y="5546"/>
                  <a:pt x="8264" y="5402"/>
                  <a:pt x="8561" y="5408"/>
                </a:cubicBezTo>
                <a:lnTo>
                  <a:pt x="9440" y="5408"/>
                </a:lnTo>
                <a:cubicBezTo>
                  <a:pt x="9567" y="5408"/>
                  <a:pt x="9677" y="5453"/>
                  <a:pt x="9770" y="5529"/>
                </a:cubicBezTo>
                <a:cubicBezTo>
                  <a:pt x="9866" y="5611"/>
                  <a:pt x="9914" y="5716"/>
                  <a:pt x="9914" y="5843"/>
                </a:cubicBezTo>
                <a:lnTo>
                  <a:pt x="9914" y="8116"/>
                </a:lnTo>
                <a:lnTo>
                  <a:pt x="12160" y="8116"/>
                </a:lnTo>
                <a:close/>
                <a:moveTo>
                  <a:pt x="12160" y="8116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1" name="AutoShape 133"/>
          <p:cNvSpPr>
            <a:spLocks/>
          </p:cNvSpPr>
          <p:nvPr/>
        </p:nvSpPr>
        <p:spPr bwMode="auto">
          <a:xfrm>
            <a:off x="9966326" y="3639446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95">
                <a:moveTo>
                  <a:pt x="21357" y="18804"/>
                </a:moveTo>
                <a:cubicBezTo>
                  <a:pt x="21524" y="18971"/>
                  <a:pt x="21600" y="19174"/>
                  <a:pt x="21600" y="19428"/>
                </a:cubicBezTo>
                <a:cubicBezTo>
                  <a:pt x="21600" y="19683"/>
                  <a:pt x="21524" y="19897"/>
                  <a:pt x="21357" y="20078"/>
                </a:cubicBezTo>
                <a:lnTo>
                  <a:pt x="20086" y="21351"/>
                </a:lnTo>
                <a:cubicBezTo>
                  <a:pt x="19908" y="21507"/>
                  <a:pt x="19687" y="21594"/>
                  <a:pt x="19439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7" y="16983"/>
                  <a:pt x="12485" y="17353"/>
                  <a:pt x="11646" y="17607"/>
                </a:cubicBezTo>
                <a:cubicBezTo>
                  <a:pt x="10810" y="17867"/>
                  <a:pt x="9931" y="17994"/>
                  <a:pt x="9007" y="17994"/>
                </a:cubicBezTo>
                <a:cubicBezTo>
                  <a:pt x="7773" y="17994"/>
                  <a:pt x="6609" y="17762"/>
                  <a:pt x="5521" y="17294"/>
                </a:cubicBezTo>
                <a:cubicBezTo>
                  <a:pt x="4427" y="16825"/>
                  <a:pt x="3470" y="16184"/>
                  <a:pt x="2645" y="15373"/>
                </a:cubicBezTo>
                <a:cubicBezTo>
                  <a:pt x="1820" y="14563"/>
                  <a:pt x="1173" y="13608"/>
                  <a:pt x="701" y="12515"/>
                </a:cubicBezTo>
                <a:cubicBezTo>
                  <a:pt x="232" y="11428"/>
                  <a:pt x="0" y="10253"/>
                  <a:pt x="0" y="9002"/>
                </a:cubicBezTo>
                <a:cubicBezTo>
                  <a:pt x="0" y="7766"/>
                  <a:pt x="232" y="6608"/>
                  <a:pt x="701" y="5518"/>
                </a:cubicBezTo>
                <a:cubicBezTo>
                  <a:pt x="1170" y="4428"/>
                  <a:pt x="1820" y="3471"/>
                  <a:pt x="2645" y="2649"/>
                </a:cubicBezTo>
                <a:cubicBezTo>
                  <a:pt x="3470" y="1833"/>
                  <a:pt x="4425" y="1180"/>
                  <a:pt x="5512" y="706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12" y="237"/>
                  <a:pt x="12511" y="706"/>
                </a:cubicBezTo>
                <a:cubicBezTo>
                  <a:pt x="13613" y="1180"/>
                  <a:pt x="14568" y="1830"/>
                  <a:pt x="15379" y="2649"/>
                </a:cubicBezTo>
                <a:cubicBezTo>
                  <a:pt x="16189" y="3471"/>
                  <a:pt x="16831" y="4425"/>
                  <a:pt x="17300" y="5518"/>
                </a:cubicBezTo>
                <a:cubicBezTo>
                  <a:pt x="17769" y="6611"/>
                  <a:pt x="18003" y="7768"/>
                  <a:pt x="18003" y="9002"/>
                </a:cubicBezTo>
                <a:cubicBezTo>
                  <a:pt x="18003" y="9923"/>
                  <a:pt x="17876" y="10807"/>
                  <a:pt x="17619" y="11646"/>
                </a:cubicBezTo>
                <a:cubicBezTo>
                  <a:pt x="17359" y="12490"/>
                  <a:pt x="16992" y="13261"/>
                  <a:pt x="16514" y="13950"/>
                </a:cubicBezTo>
                <a:lnTo>
                  <a:pt x="21357" y="18804"/>
                </a:lnTo>
                <a:close/>
                <a:moveTo>
                  <a:pt x="3597" y="9003"/>
                </a:moveTo>
                <a:cubicBezTo>
                  <a:pt x="3597" y="9759"/>
                  <a:pt x="3746" y="10465"/>
                  <a:pt x="4029" y="11121"/>
                </a:cubicBezTo>
                <a:cubicBezTo>
                  <a:pt x="4320" y="11770"/>
                  <a:pt x="4704" y="12341"/>
                  <a:pt x="5193" y="12826"/>
                </a:cubicBezTo>
                <a:cubicBezTo>
                  <a:pt x="5679" y="13306"/>
                  <a:pt x="6253" y="13687"/>
                  <a:pt x="6911" y="13973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8" y="14396"/>
                  <a:pt x="10448" y="14252"/>
                  <a:pt x="11109" y="13973"/>
                </a:cubicBezTo>
                <a:cubicBezTo>
                  <a:pt x="11771" y="13685"/>
                  <a:pt x="12341" y="13306"/>
                  <a:pt x="12819" y="12826"/>
                </a:cubicBezTo>
                <a:cubicBezTo>
                  <a:pt x="13296" y="12341"/>
                  <a:pt x="13680" y="11773"/>
                  <a:pt x="13966" y="11121"/>
                </a:cubicBezTo>
                <a:cubicBezTo>
                  <a:pt x="14257" y="10465"/>
                  <a:pt x="14398" y="9759"/>
                  <a:pt x="14398" y="9003"/>
                </a:cubicBezTo>
                <a:cubicBezTo>
                  <a:pt x="14398" y="8263"/>
                  <a:pt x="14254" y="7568"/>
                  <a:pt x="13966" y="6919"/>
                </a:cubicBezTo>
                <a:cubicBezTo>
                  <a:pt x="13678" y="6264"/>
                  <a:pt x="13296" y="5688"/>
                  <a:pt x="12819" y="5199"/>
                </a:cubicBezTo>
                <a:cubicBezTo>
                  <a:pt x="12338" y="4708"/>
                  <a:pt x="11771" y="4321"/>
                  <a:pt x="11109" y="4036"/>
                </a:cubicBezTo>
                <a:cubicBezTo>
                  <a:pt x="10448" y="3753"/>
                  <a:pt x="9748" y="3612"/>
                  <a:pt x="9004" y="3612"/>
                </a:cubicBezTo>
                <a:cubicBezTo>
                  <a:pt x="8264" y="3612"/>
                  <a:pt x="7566" y="3756"/>
                  <a:pt x="6911" y="4036"/>
                </a:cubicBezTo>
                <a:cubicBezTo>
                  <a:pt x="6253" y="4324"/>
                  <a:pt x="5676" y="4708"/>
                  <a:pt x="5193" y="5199"/>
                </a:cubicBezTo>
                <a:cubicBezTo>
                  <a:pt x="4704" y="5690"/>
                  <a:pt x="4317" y="6264"/>
                  <a:pt x="4029" y="6919"/>
                </a:cubicBezTo>
                <a:cubicBezTo>
                  <a:pt x="3746" y="7568"/>
                  <a:pt x="3597" y="8263"/>
                  <a:pt x="3597" y="9003"/>
                </a:cubicBezTo>
                <a:moveTo>
                  <a:pt x="12160" y="8110"/>
                </a:moveTo>
                <a:cubicBezTo>
                  <a:pt x="12454" y="8110"/>
                  <a:pt x="12604" y="8260"/>
                  <a:pt x="12604" y="8557"/>
                </a:cubicBezTo>
                <a:lnTo>
                  <a:pt x="12604" y="9449"/>
                </a:lnTo>
                <a:cubicBezTo>
                  <a:pt x="12604" y="9582"/>
                  <a:pt x="12562" y="9686"/>
                  <a:pt x="12477" y="9774"/>
                </a:cubicBezTo>
                <a:cubicBezTo>
                  <a:pt x="12392" y="9861"/>
                  <a:pt x="12285" y="9906"/>
                  <a:pt x="12160" y="9906"/>
                </a:cubicBezTo>
                <a:lnTo>
                  <a:pt x="5843" y="9906"/>
                </a:lnTo>
                <a:cubicBezTo>
                  <a:pt x="5716" y="9906"/>
                  <a:pt x="5611" y="9861"/>
                  <a:pt x="5526" y="9774"/>
                </a:cubicBezTo>
                <a:cubicBezTo>
                  <a:pt x="5442" y="9686"/>
                  <a:pt x="5396" y="9582"/>
                  <a:pt x="5396" y="9449"/>
                </a:cubicBezTo>
                <a:lnTo>
                  <a:pt x="5396" y="8557"/>
                </a:lnTo>
                <a:cubicBezTo>
                  <a:pt x="5396" y="8260"/>
                  <a:pt x="5546" y="8110"/>
                  <a:pt x="5843" y="8110"/>
                </a:cubicBezTo>
                <a:lnTo>
                  <a:pt x="12160" y="8110"/>
                </a:lnTo>
                <a:close/>
                <a:moveTo>
                  <a:pt x="12160" y="811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2" name="AutoShape 58"/>
          <p:cNvSpPr>
            <a:spLocks/>
          </p:cNvSpPr>
          <p:nvPr/>
        </p:nvSpPr>
        <p:spPr bwMode="auto">
          <a:xfrm>
            <a:off x="1781176" y="4599567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6"/>
                  <a:pt x="21336" y="314"/>
                </a:cubicBezTo>
                <a:cubicBezTo>
                  <a:pt x="21512" y="529"/>
                  <a:pt x="21600" y="781"/>
                  <a:pt x="21600" y="1069"/>
                </a:cubicBezTo>
                <a:lnTo>
                  <a:pt x="21600" y="4118"/>
                </a:lnTo>
                <a:cubicBezTo>
                  <a:pt x="21600" y="4412"/>
                  <a:pt x="21512" y="4661"/>
                  <a:pt x="21336" y="4873"/>
                </a:cubicBezTo>
                <a:cubicBezTo>
                  <a:pt x="21162" y="5084"/>
                  <a:pt x="20944" y="5190"/>
                  <a:pt x="20684" y="5190"/>
                </a:cubicBezTo>
                <a:lnTo>
                  <a:pt x="891" y="5190"/>
                </a:lnTo>
                <a:cubicBezTo>
                  <a:pt x="646" y="5190"/>
                  <a:pt x="438" y="5084"/>
                  <a:pt x="262" y="4873"/>
                </a:cubicBezTo>
                <a:cubicBezTo>
                  <a:pt x="88" y="4661"/>
                  <a:pt x="0" y="4412"/>
                  <a:pt x="0" y="4118"/>
                </a:cubicBezTo>
                <a:lnTo>
                  <a:pt x="0" y="1069"/>
                </a:lnTo>
                <a:cubicBezTo>
                  <a:pt x="0" y="781"/>
                  <a:pt x="88" y="529"/>
                  <a:pt x="262" y="314"/>
                </a:cubicBezTo>
                <a:cubicBezTo>
                  <a:pt x="438" y="106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6" y="8527"/>
                </a:cubicBezTo>
                <a:cubicBezTo>
                  <a:pt x="21512" y="8741"/>
                  <a:pt x="21600" y="8988"/>
                  <a:pt x="21600" y="9267"/>
                </a:cubicBezTo>
                <a:lnTo>
                  <a:pt x="21600" y="12292"/>
                </a:lnTo>
                <a:cubicBezTo>
                  <a:pt x="21600" y="12598"/>
                  <a:pt x="21512" y="12859"/>
                  <a:pt x="21336" y="13071"/>
                </a:cubicBezTo>
                <a:cubicBezTo>
                  <a:pt x="21162" y="13282"/>
                  <a:pt x="20944" y="13388"/>
                  <a:pt x="20684" y="13388"/>
                </a:cubicBezTo>
                <a:lnTo>
                  <a:pt x="891" y="13388"/>
                </a:lnTo>
                <a:cubicBezTo>
                  <a:pt x="646" y="13388"/>
                  <a:pt x="438" y="13282"/>
                  <a:pt x="262" y="13071"/>
                </a:cubicBezTo>
                <a:cubicBezTo>
                  <a:pt x="88" y="12859"/>
                  <a:pt x="0" y="12598"/>
                  <a:pt x="0" y="12292"/>
                </a:cubicBezTo>
                <a:lnTo>
                  <a:pt x="0" y="9267"/>
                </a:lnTo>
                <a:cubicBezTo>
                  <a:pt x="0" y="8976"/>
                  <a:pt x="88" y="8729"/>
                  <a:pt x="262" y="8521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6"/>
                  <a:pt x="21336" y="16724"/>
                </a:cubicBezTo>
                <a:cubicBezTo>
                  <a:pt x="21512" y="16939"/>
                  <a:pt x="21600" y="17188"/>
                  <a:pt x="21600" y="17479"/>
                </a:cubicBezTo>
                <a:lnTo>
                  <a:pt x="21600" y="20528"/>
                </a:lnTo>
                <a:cubicBezTo>
                  <a:pt x="21600" y="20822"/>
                  <a:pt x="21512" y="21071"/>
                  <a:pt x="21336" y="21283"/>
                </a:cubicBezTo>
                <a:cubicBezTo>
                  <a:pt x="21162" y="21491"/>
                  <a:pt x="20944" y="21600"/>
                  <a:pt x="20684" y="21600"/>
                </a:cubicBezTo>
                <a:lnTo>
                  <a:pt x="891" y="21600"/>
                </a:lnTo>
                <a:cubicBezTo>
                  <a:pt x="646" y="21600"/>
                  <a:pt x="438" y="21491"/>
                  <a:pt x="262" y="21283"/>
                </a:cubicBezTo>
                <a:cubicBezTo>
                  <a:pt x="88" y="21071"/>
                  <a:pt x="0" y="20822"/>
                  <a:pt x="0" y="20528"/>
                </a:cubicBezTo>
                <a:lnTo>
                  <a:pt x="0" y="17479"/>
                </a:lnTo>
                <a:cubicBezTo>
                  <a:pt x="0" y="17188"/>
                  <a:pt x="88" y="16939"/>
                  <a:pt x="262" y="16724"/>
                </a:cubicBezTo>
                <a:cubicBezTo>
                  <a:pt x="438" y="16516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1" y="9704"/>
                </a:lnTo>
                <a:lnTo>
                  <a:pt x="8811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7"/>
                </a:moveTo>
                <a:lnTo>
                  <a:pt x="12410" y="17917"/>
                </a:lnTo>
                <a:lnTo>
                  <a:pt x="12410" y="20067"/>
                </a:lnTo>
                <a:lnTo>
                  <a:pt x="20520" y="20067"/>
                </a:lnTo>
                <a:lnTo>
                  <a:pt x="20520" y="17917"/>
                </a:lnTo>
                <a:close/>
                <a:moveTo>
                  <a:pt x="20520" y="1533"/>
                </a:moveTo>
                <a:lnTo>
                  <a:pt x="16004" y="1533"/>
                </a:lnTo>
                <a:lnTo>
                  <a:pt x="16004" y="3683"/>
                </a:lnTo>
                <a:lnTo>
                  <a:pt x="20520" y="3683"/>
                </a:lnTo>
                <a:lnTo>
                  <a:pt x="20520" y="1533"/>
                </a:lnTo>
                <a:close/>
                <a:moveTo>
                  <a:pt x="20520" y="153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3" name="AutoShape 59"/>
          <p:cNvSpPr>
            <a:spLocks/>
          </p:cNvSpPr>
          <p:nvPr/>
        </p:nvSpPr>
        <p:spPr bwMode="auto">
          <a:xfrm>
            <a:off x="2714626" y="4599567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74" y="10050"/>
                </a:moveTo>
                <a:cubicBezTo>
                  <a:pt x="110" y="9663"/>
                  <a:pt x="28" y="9253"/>
                  <a:pt x="28" y="8829"/>
                </a:cubicBezTo>
                <a:cubicBezTo>
                  <a:pt x="28" y="8129"/>
                  <a:pt x="212" y="7493"/>
                  <a:pt x="582" y="6925"/>
                </a:cubicBezTo>
                <a:cubicBezTo>
                  <a:pt x="494" y="6391"/>
                  <a:pt x="526" y="5854"/>
                  <a:pt x="684" y="5314"/>
                </a:cubicBezTo>
                <a:cubicBezTo>
                  <a:pt x="842" y="4775"/>
                  <a:pt x="1105" y="4300"/>
                  <a:pt x="1475" y="3896"/>
                </a:cubicBezTo>
                <a:cubicBezTo>
                  <a:pt x="1512" y="3133"/>
                  <a:pt x="1712" y="2512"/>
                  <a:pt x="2083" y="2014"/>
                </a:cubicBezTo>
                <a:cubicBezTo>
                  <a:pt x="2453" y="1517"/>
                  <a:pt x="2913" y="1116"/>
                  <a:pt x="3462" y="811"/>
                </a:cubicBezTo>
                <a:cubicBezTo>
                  <a:pt x="4013" y="503"/>
                  <a:pt x="4620" y="294"/>
                  <a:pt x="5287" y="178"/>
                </a:cubicBezTo>
                <a:cubicBezTo>
                  <a:pt x="5954" y="56"/>
                  <a:pt x="6604" y="0"/>
                  <a:pt x="7234" y="0"/>
                </a:cubicBezTo>
                <a:cubicBezTo>
                  <a:pt x="7881" y="0"/>
                  <a:pt x="8537" y="45"/>
                  <a:pt x="9189" y="133"/>
                </a:cubicBezTo>
                <a:cubicBezTo>
                  <a:pt x="9839" y="226"/>
                  <a:pt x="10481" y="353"/>
                  <a:pt x="11102" y="526"/>
                </a:cubicBezTo>
                <a:cubicBezTo>
                  <a:pt x="11735" y="706"/>
                  <a:pt x="12363" y="898"/>
                  <a:pt x="12990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3" y="1562"/>
                  <a:pt x="21134" y="1876"/>
                </a:cubicBezTo>
                <a:cubicBezTo>
                  <a:pt x="21445" y="2195"/>
                  <a:pt x="21600" y="2571"/>
                  <a:pt x="21600" y="3012"/>
                </a:cubicBezTo>
                <a:lnTo>
                  <a:pt x="21600" y="11711"/>
                </a:lnTo>
                <a:cubicBezTo>
                  <a:pt x="21600" y="12152"/>
                  <a:pt x="21445" y="12533"/>
                  <a:pt x="21134" y="12847"/>
                </a:cubicBezTo>
                <a:cubicBezTo>
                  <a:pt x="20823" y="13161"/>
                  <a:pt x="20447" y="13322"/>
                  <a:pt x="20006" y="13322"/>
                </a:cubicBezTo>
                <a:lnTo>
                  <a:pt x="15284" y="13322"/>
                </a:lnTo>
                <a:cubicBezTo>
                  <a:pt x="15044" y="13449"/>
                  <a:pt x="14846" y="13587"/>
                  <a:pt x="14702" y="13734"/>
                </a:cubicBezTo>
                <a:cubicBezTo>
                  <a:pt x="14558" y="13884"/>
                  <a:pt x="14406" y="14056"/>
                  <a:pt x="14242" y="14254"/>
                </a:cubicBezTo>
                <a:cubicBezTo>
                  <a:pt x="14098" y="14435"/>
                  <a:pt x="13951" y="14613"/>
                  <a:pt x="13804" y="14782"/>
                </a:cubicBezTo>
                <a:cubicBezTo>
                  <a:pt x="13654" y="14955"/>
                  <a:pt x="13496" y="15121"/>
                  <a:pt x="13323" y="15280"/>
                </a:cubicBezTo>
                <a:cubicBezTo>
                  <a:pt x="13027" y="15602"/>
                  <a:pt x="12682" y="15910"/>
                  <a:pt x="12298" y="16212"/>
                </a:cubicBezTo>
                <a:cubicBezTo>
                  <a:pt x="11908" y="16523"/>
                  <a:pt x="11617" y="16853"/>
                  <a:pt x="11416" y="17218"/>
                </a:cubicBezTo>
                <a:cubicBezTo>
                  <a:pt x="11190" y="17605"/>
                  <a:pt x="11052" y="18051"/>
                  <a:pt x="10998" y="18563"/>
                </a:cubicBezTo>
                <a:cubicBezTo>
                  <a:pt x="10941" y="19071"/>
                  <a:pt x="10859" y="19552"/>
                  <a:pt x="10746" y="20004"/>
                </a:cubicBezTo>
                <a:cubicBezTo>
                  <a:pt x="10633" y="20450"/>
                  <a:pt x="10438" y="20831"/>
                  <a:pt x="10153" y="21139"/>
                </a:cubicBezTo>
                <a:cubicBezTo>
                  <a:pt x="9868" y="21445"/>
                  <a:pt x="9384" y="21600"/>
                  <a:pt x="8698" y="21600"/>
                </a:cubicBezTo>
                <a:cubicBezTo>
                  <a:pt x="8147" y="21600"/>
                  <a:pt x="7644" y="21484"/>
                  <a:pt x="7189" y="21258"/>
                </a:cubicBezTo>
                <a:cubicBezTo>
                  <a:pt x="6734" y="21024"/>
                  <a:pt x="6349" y="20716"/>
                  <a:pt x="6039" y="20329"/>
                </a:cubicBezTo>
                <a:cubicBezTo>
                  <a:pt x="5731" y="19939"/>
                  <a:pt x="5485" y="19495"/>
                  <a:pt x="5310" y="18995"/>
                </a:cubicBezTo>
                <a:cubicBezTo>
                  <a:pt x="5134" y="18492"/>
                  <a:pt x="5044" y="17992"/>
                  <a:pt x="5044" y="17472"/>
                </a:cubicBezTo>
                <a:cubicBezTo>
                  <a:pt x="5044" y="16941"/>
                  <a:pt x="5123" y="16432"/>
                  <a:pt x="5281" y="15955"/>
                </a:cubicBezTo>
                <a:cubicBezTo>
                  <a:pt x="5440" y="15469"/>
                  <a:pt x="5626" y="14989"/>
                  <a:pt x="5841" y="14514"/>
                </a:cubicBezTo>
                <a:cubicBezTo>
                  <a:pt x="5527" y="14531"/>
                  <a:pt x="5211" y="14548"/>
                  <a:pt x="4903" y="14562"/>
                </a:cubicBezTo>
                <a:cubicBezTo>
                  <a:pt x="4592" y="14585"/>
                  <a:pt x="4275" y="14590"/>
                  <a:pt x="3962" y="14590"/>
                </a:cubicBezTo>
                <a:cubicBezTo>
                  <a:pt x="3464" y="14590"/>
                  <a:pt x="2978" y="14548"/>
                  <a:pt x="2506" y="14452"/>
                </a:cubicBezTo>
                <a:cubicBezTo>
                  <a:pt x="2032" y="14353"/>
                  <a:pt x="1613" y="14198"/>
                  <a:pt x="1243" y="13977"/>
                </a:cubicBezTo>
                <a:cubicBezTo>
                  <a:pt x="870" y="13757"/>
                  <a:pt x="574" y="13454"/>
                  <a:pt x="345" y="13062"/>
                </a:cubicBezTo>
                <a:cubicBezTo>
                  <a:pt x="113" y="12675"/>
                  <a:pt x="0" y="12191"/>
                  <a:pt x="0" y="11604"/>
                </a:cubicBezTo>
                <a:cubicBezTo>
                  <a:pt x="0" y="11341"/>
                  <a:pt x="23" y="11081"/>
                  <a:pt x="65" y="10827"/>
                </a:cubicBezTo>
                <a:cubicBezTo>
                  <a:pt x="116" y="10570"/>
                  <a:pt x="184" y="10310"/>
                  <a:pt x="274" y="10050"/>
                </a:cubicBezTo>
                <a:moveTo>
                  <a:pt x="2439" y="7250"/>
                </a:moveTo>
                <a:cubicBezTo>
                  <a:pt x="1907" y="7696"/>
                  <a:pt x="1642" y="8247"/>
                  <a:pt x="1642" y="8914"/>
                </a:cubicBezTo>
                <a:cubicBezTo>
                  <a:pt x="1642" y="9126"/>
                  <a:pt x="1695" y="9318"/>
                  <a:pt x="1803" y="9505"/>
                </a:cubicBezTo>
                <a:cubicBezTo>
                  <a:pt x="1913" y="9688"/>
                  <a:pt x="2035" y="9841"/>
                  <a:pt x="2170" y="9968"/>
                </a:cubicBezTo>
                <a:cubicBezTo>
                  <a:pt x="2026" y="10234"/>
                  <a:pt x="1896" y="10488"/>
                  <a:pt x="1783" y="10748"/>
                </a:cubicBezTo>
                <a:cubicBezTo>
                  <a:pt x="1670" y="11008"/>
                  <a:pt x="1613" y="11293"/>
                  <a:pt x="1613" y="11607"/>
                </a:cubicBezTo>
                <a:cubicBezTo>
                  <a:pt x="1613" y="11923"/>
                  <a:pt x="1690" y="12172"/>
                  <a:pt x="1851" y="12358"/>
                </a:cubicBezTo>
                <a:cubicBezTo>
                  <a:pt x="2009" y="12542"/>
                  <a:pt x="2201" y="12677"/>
                  <a:pt x="2430" y="12768"/>
                </a:cubicBezTo>
                <a:cubicBezTo>
                  <a:pt x="2662" y="12861"/>
                  <a:pt x="2913" y="12915"/>
                  <a:pt x="3190" y="12932"/>
                </a:cubicBezTo>
                <a:cubicBezTo>
                  <a:pt x="3467" y="12949"/>
                  <a:pt x="3724" y="12960"/>
                  <a:pt x="3967" y="12960"/>
                </a:cubicBezTo>
                <a:cubicBezTo>
                  <a:pt x="4388" y="12960"/>
                  <a:pt x="4804" y="12943"/>
                  <a:pt x="5199" y="12915"/>
                </a:cubicBezTo>
                <a:cubicBezTo>
                  <a:pt x="5598" y="12895"/>
                  <a:pt x="5996" y="12878"/>
                  <a:pt x="6403" y="12878"/>
                </a:cubicBezTo>
                <a:cubicBezTo>
                  <a:pt x="6683" y="12878"/>
                  <a:pt x="6960" y="12895"/>
                  <a:pt x="7237" y="12915"/>
                </a:cubicBezTo>
                <a:cubicBezTo>
                  <a:pt x="7511" y="12943"/>
                  <a:pt x="7779" y="13017"/>
                  <a:pt x="8039" y="13121"/>
                </a:cubicBezTo>
                <a:cubicBezTo>
                  <a:pt x="8039" y="13491"/>
                  <a:pt x="7966" y="13844"/>
                  <a:pt x="7819" y="14175"/>
                </a:cubicBezTo>
                <a:cubicBezTo>
                  <a:pt x="7669" y="14511"/>
                  <a:pt x="7508" y="14847"/>
                  <a:pt x="7330" y="15189"/>
                </a:cubicBezTo>
                <a:cubicBezTo>
                  <a:pt x="7152" y="15531"/>
                  <a:pt x="6999" y="15890"/>
                  <a:pt x="6864" y="16260"/>
                </a:cubicBezTo>
                <a:cubicBezTo>
                  <a:pt x="6728" y="16630"/>
                  <a:pt x="6660" y="17031"/>
                  <a:pt x="6660" y="17475"/>
                </a:cubicBezTo>
                <a:cubicBezTo>
                  <a:pt x="6660" y="17772"/>
                  <a:pt x="6708" y="18071"/>
                  <a:pt x="6796" y="18362"/>
                </a:cubicBezTo>
                <a:cubicBezTo>
                  <a:pt x="6886" y="18656"/>
                  <a:pt x="7019" y="18919"/>
                  <a:pt x="7197" y="19162"/>
                </a:cubicBezTo>
                <a:cubicBezTo>
                  <a:pt x="7372" y="19399"/>
                  <a:pt x="7584" y="19594"/>
                  <a:pt x="7833" y="19741"/>
                </a:cubicBezTo>
                <a:cubicBezTo>
                  <a:pt x="8082" y="19891"/>
                  <a:pt x="8373" y="19964"/>
                  <a:pt x="8709" y="19964"/>
                </a:cubicBezTo>
                <a:cubicBezTo>
                  <a:pt x="8746" y="19964"/>
                  <a:pt x="8794" y="19967"/>
                  <a:pt x="8864" y="19978"/>
                </a:cubicBezTo>
                <a:cubicBezTo>
                  <a:pt x="8932" y="19984"/>
                  <a:pt x="8983" y="19984"/>
                  <a:pt x="9020" y="19964"/>
                </a:cubicBezTo>
                <a:cubicBezTo>
                  <a:pt x="9090" y="19930"/>
                  <a:pt x="9133" y="19891"/>
                  <a:pt x="9141" y="19857"/>
                </a:cubicBezTo>
                <a:cubicBezTo>
                  <a:pt x="9153" y="19820"/>
                  <a:pt x="9167" y="19763"/>
                  <a:pt x="9184" y="19693"/>
                </a:cubicBezTo>
                <a:cubicBezTo>
                  <a:pt x="9291" y="19162"/>
                  <a:pt x="9393" y="18605"/>
                  <a:pt x="9486" y="18014"/>
                </a:cubicBezTo>
                <a:cubicBezTo>
                  <a:pt x="9582" y="17430"/>
                  <a:pt x="9760" y="16901"/>
                  <a:pt x="10009" y="16421"/>
                </a:cubicBezTo>
                <a:cubicBezTo>
                  <a:pt x="10272" y="15963"/>
                  <a:pt x="10605" y="15565"/>
                  <a:pt x="11009" y="15234"/>
                </a:cubicBezTo>
                <a:cubicBezTo>
                  <a:pt x="11416" y="14898"/>
                  <a:pt x="11803" y="14545"/>
                  <a:pt x="12173" y="14175"/>
                </a:cubicBezTo>
                <a:cubicBezTo>
                  <a:pt x="12433" y="13898"/>
                  <a:pt x="12656" y="13644"/>
                  <a:pt x="12840" y="13412"/>
                </a:cubicBezTo>
                <a:cubicBezTo>
                  <a:pt x="13024" y="13180"/>
                  <a:pt x="13216" y="12966"/>
                  <a:pt x="13408" y="12762"/>
                </a:cubicBezTo>
                <a:cubicBezTo>
                  <a:pt x="13600" y="12556"/>
                  <a:pt x="13815" y="12369"/>
                  <a:pt x="14044" y="12194"/>
                </a:cubicBezTo>
                <a:cubicBezTo>
                  <a:pt x="14276" y="12016"/>
                  <a:pt x="14575" y="11855"/>
                  <a:pt x="14942" y="11714"/>
                </a:cubicBezTo>
                <a:lnTo>
                  <a:pt x="14971" y="11714"/>
                </a:lnTo>
                <a:lnTo>
                  <a:pt x="14971" y="3015"/>
                </a:lnTo>
                <a:cubicBezTo>
                  <a:pt x="14324" y="3015"/>
                  <a:pt x="13702" y="2944"/>
                  <a:pt x="13111" y="2794"/>
                </a:cubicBezTo>
                <a:cubicBezTo>
                  <a:pt x="12521" y="2647"/>
                  <a:pt x="11922" y="2481"/>
                  <a:pt x="11311" y="2308"/>
                </a:cubicBezTo>
                <a:cubicBezTo>
                  <a:pt x="10704" y="2133"/>
                  <a:pt x="10068" y="1966"/>
                  <a:pt x="9404" y="1819"/>
                </a:cubicBezTo>
                <a:cubicBezTo>
                  <a:pt x="8743" y="1670"/>
                  <a:pt x="8022" y="1599"/>
                  <a:pt x="7245" y="1599"/>
                </a:cubicBezTo>
                <a:cubicBezTo>
                  <a:pt x="6838" y="1599"/>
                  <a:pt x="6395" y="1630"/>
                  <a:pt x="5911" y="1698"/>
                </a:cubicBezTo>
                <a:cubicBezTo>
                  <a:pt x="5428" y="1769"/>
                  <a:pt x="4982" y="1890"/>
                  <a:pt x="4566" y="2062"/>
                </a:cubicBezTo>
                <a:cubicBezTo>
                  <a:pt x="4151" y="2238"/>
                  <a:pt x="3801" y="2492"/>
                  <a:pt x="3510" y="2822"/>
                </a:cubicBezTo>
                <a:cubicBezTo>
                  <a:pt x="3221" y="3147"/>
                  <a:pt x="3077" y="3585"/>
                  <a:pt x="3077" y="4125"/>
                </a:cubicBezTo>
                <a:cubicBezTo>
                  <a:pt x="3077" y="4218"/>
                  <a:pt x="3083" y="4297"/>
                  <a:pt x="3091" y="4368"/>
                </a:cubicBezTo>
                <a:cubicBezTo>
                  <a:pt x="3100" y="4439"/>
                  <a:pt x="3114" y="4529"/>
                  <a:pt x="3134" y="4628"/>
                </a:cubicBezTo>
                <a:cubicBezTo>
                  <a:pt x="2817" y="4772"/>
                  <a:pt x="2580" y="5009"/>
                  <a:pt x="2416" y="5346"/>
                </a:cubicBezTo>
                <a:cubicBezTo>
                  <a:pt x="2252" y="5676"/>
                  <a:pt x="2173" y="6012"/>
                  <a:pt x="2173" y="6343"/>
                </a:cubicBezTo>
                <a:cubicBezTo>
                  <a:pt x="2167" y="6696"/>
                  <a:pt x="2261" y="7001"/>
                  <a:pt x="2439" y="7250"/>
                </a:cubicBezTo>
                <a:moveTo>
                  <a:pt x="17344" y="3071"/>
                </a:moveTo>
                <a:cubicBezTo>
                  <a:pt x="17051" y="3071"/>
                  <a:pt x="16793" y="3170"/>
                  <a:pt x="16579" y="3373"/>
                </a:cubicBezTo>
                <a:cubicBezTo>
                  <a:pt x="16367" y="3580"/>
                  <a:pt x="16262" y="3837"/>
                  <a:pt x="16262" y="4153"/>
                </a:cubicBezTo>
                <a:cubicBezTo>
                  <a:pt x="16262" y="4450"/>
                  <a:pt x="16367" y="4704"/>
                  <a:pt x="16579" y="4919"/>
                </a:cubicBezTo>
                <a:cubicBezTo>
                  <a:pt x="16791" y="5131"/>
                  <a:pt x="17048" y="5235"/>
                  <a:pt x="17344" y="5235"/>
                </a:cubicBezTo>
                <a:cubicBezTo>
                  <a:pt x="17658" y="5235"/>
                  <a:pt x="17918" y="5131"/>
                  <a:pt x="18121" y="4919"/>
                </a:cubicBezTo>
                <a:cubicBezTo>
                  <a:pt x="18322" y="4704"/>
                  <a:pt x="18424" y="4450"/>
                  <a:pt x="18424" y="4153"/>
                </a:cubicBezTo>
                <a:cubicBezTo>
                  <a:pt x="18424" y="3837"/>
                  <a:pt x="18322" y="3580"/>
                  <a:pt x="18121" y="3373"/>
                </a:cubicBezTo>
                <a:cubicBezTo>
                  <a:pt x="17921" y="3170"/>
                  <a:pt x="17661" y="3071"/>
                  <a:pt x="17344" y="307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4" name="AutoShape 116"/>
          <p:cNvSpPr>
            <a:spLocks/>
          </p:cNvSpPr>
          <p:nvPr/>
        </p:nvSpPr>
        <p:spPr bwMode="auto">
          <a:xfrm>
            <a:off x="3636964" y="4601154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5" name="AutoShape 117"/>
          <p:cNvSpPr>
            <a:spLocks/>
          </p:cNvSpPr>
          <p:nvPr/>
        </p:nvSpPr>
        <p:spPr bwMode="auto">
          <a:xfrm>
            <a:off x="4551364" y="459797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6" y="0"/>
                </a:move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10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10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moveTo>
                  <a:pt x="10806" y="18358"/>
                </a:move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1"/>
                </a:cubicBezTo>
                <a:cubicBezTo>
                  <a:pt x="16839" y="15455"/>
                  <a:pt x="17378" y="14656"/>
                  <a:pt x="17774" y="13747"/>
                </a:cubicBezTo>
                <a:cubicBezTo>
                  <a:pt x="18170" y="12837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9" y="6148"/>
                  <a:pt x="16152" y="5459"/>
                </a:cubicBezTo>
                <a:cubicBezTo>
                  <a:pt x="15465" y="4775"/>
                  <a:pt x="14666" y="4236"/>
                  <a:pt x="13750" y="3838"/>
                </a:cubicBezTo>
                <a:cubicBezTo>
                  <a:pt x="12835" y="3442"/>
                  <a:pt x="11851" y="3242"/>
                  <a:pt x="10806" y="3242"/>
                </a:cubicBez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6" y="6944"/>
                  <a:pt x="3840" y="7853"/>
                </a:cubicBezTo>
                <a:cubicBezTo>
                  <a:pt x="3442" y="8763"/>
                  <a:pt x="3244" y="9745"/>
                  <a:pt x="3244" y="10801"/>
                </a:cubicBezTo>
                <a:cubicBezTo>
                  <a:pt x="3244" y="11855"/>
                  <a:pt x="3442" y="12837"/>
                  <a:pt x="3840" y="13747"/>
                </a:cubicBezTo>
                <a:cubicBezTo>
                  <a:pt x="4239" y="14656"/>
                  <a:pt x="4776" y="15455"/>
                  <a:pt x="5457" y="16141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moveTo>
                  <a:pt x="14538" y="10801"/>
                </a:moveTo>
                <a:cubicBezTo>
                  <a:pt x="14835" y="10801"/>
                  <a:pt x="15089" y="10906"/>
                  <a:pt x="15304" y="11118"/>
                </a:cubicBezTo>
                <a:cubicBezTo>
                  <a:pt x="15513" y="11332"/>
                  <a:pt x="15618" y="11584"/>
                  <a:pt x="15618" y="11883"/>
                </a:cubicBezTo>
                <a:lnTo>
                  <a:pt x="15618" y="12965"/>
                </a:lnTo>
                <a:cubicBezTo>
                  <a:pt x="15618" y="13261"/>
                  <a:pt x="15513" y="13515"/>
                  <a:pt x="15304" y="13727"/>
                </a:cubicBezTo>
                <a:cubicBezTo>
                  <a:pt x="15090" y="13939"/>
                  <a:pt x="14835" y="14043"/>
                  <a:pt x="14538" y="14043"/>
                </a:cubicBezTo>
                <a:lnTo>
                  <a:pt x="9670" y="14043"/>
                </a:lnTo>
                <a:cubicBezTo>
                  <a:pt x="9373" y="14043"/>
                  <a:pt x="9116" y="13939"/>
                  <a:pt x="8904" y="13727"/>
                </a:cubicBezTo>
                <a:cubicBezTo>
                  <a:pt x="8692" y="13515"/>
                  <a:pt x="8587" y="13261"/>
                  <a:pt x="8587" y="12965"/>
                </a:cubicBezTo>
                <a:lnTo>
                  <a:pt x="8587" y="6676"/>
                </a:lnTo>
                <a:cubicBezTo>
                  <a:pt x="8587" y="6379"/>
                  <a:pt x="8692" y="6125"/>
                  <a:pt x="8904" y="5916"/>
                </a:cubicBezTo>
                <a:cubicBezTo>
                  <a:pt x="9113" y="5699"/>
                  <a:pt x="9370" y="5594"/>
                  <a:pt x="9670" y="5594"/>
                </a:cubicBezTo>
                <a:lnTo>
                  <a:pt x="10752" y="5594"/>
                </a:lnTo>
                <a:cubicBezTo>
                  <a:pt x="11066" y="5594"/>
                  <a:pt x="11323" y="5699"/>
                  <a:pt x="11521" y="5916"/>
                </a:cubicBezTo>
                <a:cubicBezTo>
                  <a:pt x="11718" y="6125"/>
                  <a:pt x="11817" y="6379"/>
                  <a:pt x="11817" y="6676"/>
                </a:cubicBezTo>
                <a:lnTo>
                  <a:pt x="11817" y="10801"/>
                </a:lnTo>
                <a:lnTo>
                  <a:pt x="14538" y="10801"/>
                </a:lnTo>
                <a:close/>
                <a:moveTo>
                  <a:pt x="14538" y="1080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6" name="AutoShape 118"/>
          <p:cNvSpPr>
            <a:spLocks/>
          </p:cNvSpPr>
          <p:nvPr/>
        </p:nvSpPr>
        <p:spPr bwMode="auto">
          <a:xfrm>
            <a:off x="5438776" y="4599567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3" y="11758"/>
                </a:cubicBezTo>
                <a:cubicBezTo>
                  <a:pt x="21448" y="12437"/>
                  <a:pt x="21600" y="13165"/>
                  <a:pt x="21600" y="13934"/>
                </a:cubicBezTo>
                <a:cubicBezTo>
                  <a:pt x="21600" y="14989"/>
                  <a:pt x="21325" y="15981"/>
                  <a:pt x="20758" y="16911"/>
                </a:cubicBezTo>
                <a:cubicBezTo>
                  <a:pt x="20195" y="17841"/>
                  <a:pt x="19428" y="18656"/>
                  <a:pt x="18454" y="19347"/>
                </a:cubicBezTo>
                <a:cubicBezTo>
                  <a:pt x="17480" y="20040"/>
                  <a:pt x="16338" y="20585"/>
                  <a:pt x="15016" y="20982"/>
                </a:cubicBezTo>
                <a:cubicBezTo>
                  <a:pt x="13699" y="21374"/>
                  <a:pt x="12293" y="21574"/>
                  <a:pt x="10800" y="21574"/>
                </a:cubicBezTo>
                <a:cubicBezTo>
                  <a:pt x="9311" y="21574"/>
                  <a:pt x="7905" y="21374"/>
                  <a:pt x="6596" y="20982"/>
                </a:cubicBezTo>
                <a:cubicBezTo>
                  <a:pt x="5282" y="20585"/>
                  <a:pt x="4136" y="20040"/>
                  <a:pt x="3154" y="19347"/>
                </a:cubicBezTo>
                <a:cubicBezTo>
                  <a:pt x="2176" y="18656"/>
                  <a:pt x="1405" y="17842"/>
                  <a:pt x="842" y="16911"/>
                </a:cubicBezTo>
                <a:cubicBezTo>
                  <a:pt x="279" y="15978"/>
                  <a:pt x="0" y="14989"/>
                  <a:pt x="0" y="13934"/>
                </a:cubicBezTo>
                <a:cubicBezTo>
                  <a:pt x="0" y="13165"/>
                  <a:pt x="152" y="12434"/>
                  <a:pt x="451" y="11758"/>
                </a:cubicBezTo>
                <a:cubicBezTo>
                  <a:pt x="747" y="11078"/>
                  <a:pt x="1174" y="10441"/>
                  <a:pt x="1721" y="9849"/>
                </a:cubicBezTo>
                <a:cubicBezTo>
                  <a:pt x="1972" y="9553"/>
                  <a:pt x="2420" y="9105"/>
                  <a:pt x="3046" y="8507"/>
                </a:cubicBezTo>
                <a:cubicBezTo>
                  <a:pt x="3677" y="7907"/>
                  <a:pt x="4368" y="7213"/>
                  <a:pt x="5115" y="6421"/>
                </a:cubicBezTo>
                <a:cubicBezTo>
                  <a:pt x="5861" y="5626"/>
                  <a:pt x="6580" y="4758"/>
                  <a:pt x="7282" y="3811"/>
                </a:cubicBezTo>
                <a:cubicBezTo>
                  <a:pt x="7985" y="2861"/>
                  <a:pt x="8556" y="1883"/>
                  <a:pt x="9003" y="873"/>
                </a:cubicBezTo>
                <a:cubicBezTo>
                  <a:pt x="9131" y="560"/>
                  <a:pt x="9371" y="329"/>
                  <a:pt x="9714" y="180"/>
                </a:cubicBezTo>
                <a:cubicBezTo>
                  <a:pt x="10057" y="30"/>
                  <a:pt x="10421" y="-26"/>
                  <a:pt x="10800" y="11"/>
                </a:cubicBezTo>
                <a:cubicBezTo>
                  <a:pt x="11195" y="-26"/>
                  <a:pt x="11559" y="30"/>
                  <a:pt x="11898" y="180"/>
                </a:cubicBezTo>
                <a:cubicBezTo>
                  <a:pt x="12237" y="329"/>
                  <a:pt x="12469" y="560"/>
                  <a:pt x="12597" y="873"/>
                </a:cubicBezTo>
                <a:cubicBezTo>
                  <a:pt x="13016" y="1888"/>
                  <a:pt x="13587" y="2872"/>
                  <a:pt x="14310" y="3816"/>
                </a:cubicBezTo>
                <a:cubicBezTo>
                  <a:pt x="15028" y="4761"/>
                  <a:pt x="15759" y="5626"/>
                  <a:pt x="16505" y="6421"/>
                </a:cubicBezTo>
                <a:cubicBezTo>
                  <a:pt x="17256" y="7214"/>
                  <a:pt x="17935" y="7907"/>
                  <a:pt x="18562" y="8507"/>
                </a:cubicBezTo>
                <a:cubicBezTo>
                  <a:pt x="19188" y="9105"/>
                  <a:pt x="19624" y="9553"/>
                  <a:pt x="19883" y="9849"/>
                </a:cubicBezTo>
                <a:moveTo>
                  <a:pt x="7438" y="17543"/>
                </a:moveTo>
                <a:cubicBezTo>
                  <a:pt x="8189" y="17543"/>
                  <a:pt x="8832" y="17357"/>
                  <a:pt x="9351" y="16987"/>
                </a:cubicBezTo>
                <a:cubicBezTo>
                  <a:pt x="9874" y="16618"/>
                  <a:pt x="10133" y="16167"/>
                  <a:pt x="10133" y="15623"/>
                </a:cubicBezTo>
                <a:cubicBezTo>
                  <a:pt x="10133" y="15240"/>
                  <a:pt x="9993" y="14898"/>
                  <a:pt x="9714" y="14614"/>
                </a:cubicBezTo>
                <a:cubicBezTo>
                  <a:pt x="9634" y="14543"/>
                  <a:pt x="9518" y="14430"/>
                  <a:pt x="9359" y="14284"/>
                </a:cubicBezTo>
                <a:cubicBezTo>
                  <a:pt x="9199" y="14134"/>
                  <a:pt x="9031" y="13960"/>
                  <a:pt x="8852" y="13754"/>
                </a:cubicBezTo>
                <a:cubicBezTo>
                  <a:pt x="8672" y="13554"/>
                  <a:pt x="8492" y="13337"/>
                  <a:pt x="8305" y="13100"/>
                </a:cubicBezTo>
                <a:cubicBezTo>
                  <a:pt x="8121" y="12869"/>
                  <a:pt x="7977" y="12626"/>
                  <a:pt x="7877" y="12372"/>
                </a:cubicBezTo>
                <a:cubicBezTo>
                  <a:pt x="7825" y="12192"/>
                  <a:pt x="7678" y="12116"/>
                  <a:pt x="7438" y="12141"/>
                </a:cubicBezTo>
                <a:cubicBezTo>
                  <a:pt x="7211" y="12108"/>
                  <a:pt x="7055" y="12184"/>
                  <a:pt x="6983" y="12372"/>
                </a:cubicBezTo>
                <a:cubicBezTo>
                  <a:pt x="6883" y="12635"/>
                  <a:pt x="6739" y="12880"/>
                  <a:pt x="6568" y="13108"/>
                </a:cubicBezTo>
                <a:cubicBezTo>
                  <a:pt x="6396" y="13337"/>
                  <a:pt x="6216" y="13554"/>
                  <a:pt x="6033" y="13754"/>
                </a:cubicBezTo>
                <a:cubicBezTo>
                  <a:pt x="5853" y="13960"/>
                  <a:pt x="5677" y="14132"/>
                  <a:pt x="5518" y="14275"/>
                </a:cubicBezTo>
                <a:cubicBezTo>
                  <a:pt x="5358" y="14422"/>
                  <a:pt x="5242" y="14532"/>
                  <a:pt x="5162" y="14614"/>
                </a:cubicBezTo>
                <a:cubicBezTo>
                  <a:pt x="4871" y="14910"/>
                  <a:pt x="4731" y="15248"/>
                  <a:pt x="4743" y="15623"/>
                </a:cubicBezTo>
                <a:cubicBezTo>
                  <a:pt x="4743" y="16156"/>
                  <a:pt x="5003" y="16607"/>
                  <a:pt x="5526" y="16982"/>
                </a:cubicBezTo>
                <a:cubicBezTo>
                  <a:pt x="6049" y="17357"/>
                  <a:pt x="6688" y="17543"/>
                  <a:pt x="7438" y="1754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7" name="AutoShape 119"/>
          <p:cNvSpPr>
            <a:spLocks/>
          </p:cNvSpPr>
          <p:nvPr/>
        </p:nvSpPr>
        <p:spPr bwMode="auto">
          <a:xfrm>
            <a:off x="6361114" y="459797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4921"/>
                </a:moveTo>
                <a:lnTo>
                  <a:pt x="21600" y="5872"/>
                </a:lnTo>
                <a:cubicBezTo>
                  <a:pt x="21192" y="6053"/>
                  <a:pt x="20518" y="6203"/>
                  <a:pt x="19564" y="6321"/>
                </a:cubicBezTo>
                <a:cubicBezTo>
                  <a:pt x="18617" y="6436"/>
                  <a:pt x="17594" y="6522"/>
                  <a:pt x="16495" y="6580"/>
                </a:cubicBezTo>
                <a:cubicBezTo>
                  <a:pt x="15399" y="6643"/>
                  <a:pt x="14331" y="6678"/>
                  <a:pt x="13290" y="6684"/>
                </a:cubicBezTo>
                <a:cubicBezTo>
                  <a:pt x="12253" y="6692"/>
                  <a:pt x="11427" y="6698"/>
                  <a:pt x="10809" y="6698"/>
                </a:cubicBezTo>
                <a:cubicBezTo>
                  <a:pt x="10200" y="6698"/>
                  <a:pt x="9374" y="6692"/>
                  <a:pt x="8327" y="6684"/>
                </a:cubicBezTo>
                <a:cubicBezTo>
                  <a:pt x="7276" y="6678"/>
                  <a:pt x="6205" y="6643"/>
                  <a:pt x="5105" y="6580"/>
                </a:cubicBezTo>
                <a:cubicBezTo>
                  <a:pt x="4010" y="6522"/>
                  <a:pt x="2993" y="6436"/>
                  <a:pt x="2053" y="6327"/>
                </a:cubicBezTo>
                <a:cubicBezTo>
                  <a:pt x="1116" y="6214"/>
                  <a:pt x="442" y="6064"/>
                  <a:pt x="35" y="5872"/>
                </a:cubicBezTo>
                <a:cubicBezTo>
                  <a:pt x="10" y="5725"/>
                  <a:pt x="0" y="5566"/>
                  <a:pt x="0" y="5394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9"/>
                  <a:pt x="10" y="4092"/>
                  <a:pt x="35" y="3925"/>
                </a:cubicBezTo>
                <a:cubicBezTo>
                  <a:pt x="308" y="3801"/>
                  <a:pt x="702" y="3689"/>
                  <a:pt x="1213" y="3602"/>
                </a:cubicBezTo>
                <a:cubicBezTo>
                  <a:pt x="1718" y="3516"/>
                  <a:pt x="2257" y="3444"/>
                  <a:pt x="2831" y="3389"/>
                </a:cubicBezTo>
                <a:cubicBezTo>
                  <a:pt x="3405" y="3335"/>
                  <a:pt x="3972" y="3294"/>
                  <a:pt x="4528" y="3266"/>
                </a:cubicBezTo>
                <a:cubicBezTo>
                  <a:pt x="5085" y="3240"/>
                  <a:pt x="5517" y="3214"/>
                  <a:pt x="5828" y="3196"/>
                </a:cubicBezTo>
                <a:cubicBezTo>
                  <a:pt x="5738" y="2445"/>
                  <a:pt x="5800" y="1857"/>
                  <a:pt x="6018" y="1431"/>
                </a:cubicBezTo>
                <a:cubicBezTo>
                  <a:pt x="6232" y="1011"/>
                  <a:pt x="6561" y="694"/>
                  <a:pt x="7003" y="490"/>
                </a:cubicBezTo>
                <a:cubicBezTo>
                  <a:pt x="7442" y="282"/>
                  <a:pt x="7985" y="147"/>
                  <a:pt x="8631" y="86"/>
                </a:cubicBezTo>
                <a:cubicBezTo>
                  <a:pt x="9281" y="29"/>
                  <a:pt x="10000" y="0"/>
                  <a:pt x="10809" y="0"/>
                </a:cubicBezTo>
                <a:cubicBezTo>
                  <a:pt x="11417" y="0"/>
                  <a:pt x="12022" y="12"/>
                  <a:pt x="12620" y="40"/>
                </a:cubicBezTo>
                <a:cubicBezTo>
                  <a:pt x="13221" y="69"/>
                  <a:pt x="13757" y="164"/>
                  <a:pt x="14234" y="320"/>
                </a:cubicBezTo>
                <a:cubicBezTo>
                  <a:pt x="14708" y="484"/>
                  <a:pt x="15084" y="734"/>
                  <a:pt x="15368" y="1074"/>
                </a:cubicBezTo>
                <a:cubicBezTo>
                  <a:pt x="15648" y="1414"/>
                  <a:pt x="15790" y="1895"/>
                  <a:pt x="15790" y="2520"/>
                </a:cubicBezTo>
                <a:lnTo>
                  <a:pt x="15790" y="2851"/>
                </a:lnTo>
                <a:cubicBezTo>
                  <a:pt x="15790" y="2963"/>
                  <a:pt x="15776" y="3078"/>
                  <a:pt x="15758" y="3196"/>
                </a:cubicBezTo>
                <a:cubicBezTo>
                  <a:pt x="16076" y="3214"/>
                  <a:pt x="16512" y="3240"/>
                  <a:pt x="17062" y="3265"/>
                </a:cubicBezTo>
                <a:cubicBezTo>
                  <a:pt x="17611" y="3294"/>
                  <a:pt x="18178" y="3334"/>
                  <a:pt x="18759" y="3389"/>
                </a:cubicBezTo>
                <a:cubicBezTo>
                  <a:pt x="19336" y="3444"/>
                  <a:pt x="19886" y="3516"/>
                  <a:pt x="20404" y="3602"/>
                </a:cubicBezTo>
                <a:cubicBezTo>
                  <a:pt x="20923" y="3689"/>
                  <a:pt x="21323" y="3801"/>
                  <a:pt x="21597" y="3925"/>
                </a:cubicBezTo>
                <a:lnTo>
                  <a:pt x="21597" y="4921"/>
                </a:lnTo>
                <a:close/>
                <a:moveTo>
                  <a:pt x="10812" y="8296"/>
                </a:moveTo>
                <a:cubicBezTo>
                  <a:pt x="12236" y="8279"/>
                  <a:pt x="13657" y="8250"/>
                  <a:pt x="15081" y="8216"/>
                </a:cubicBezTo>
                <a:cubicBezTo>
                  <a:pt x="16502" y="8178"/>
                  <a:pt x="17926" y="8089"/>
                  <a:pt x="19353" y="7939"/>
                </a:cubicBezTo>
                <a:lnTo>
                  <a:pt x="19353" y="19478"/>
                </a:lnTo>
                <a:cubicBezTo>
                  <a:pt x="19353" y="20056"/>
                  <a:pt x="19108" y="20558"/>
                  <a:pt x="18620" y="20972"/>
                </a:cubicBezTo>
                <a:cubicBezTo>
                  <a:pt x="18133" y="21393"/>
                  <a:pt x="17542" y="21600"/>
                  <a:pt x="16847" y="21600"/>
                </a:cubicBezTo>
                <a:lnTo>
                  <a:pt x="4753" y="21600"/>
                </a:lnTo>
                <a:cubicBezTo>
                  <a:pt x="4058" y="21600"/>
                  <a:pt x="3460" y="21396"/>
                  <a:pt x="2955" y="20978"/>
                </a:cubicBezTo>
                <a:cubicBezTo>
                  <a:pt x="2451" y="20569"/>
                  <a:pt x="2202" y="20068"/>
                  <a:pt x="2202" y="19478"/>
                </a:cubicBezTo>
                <a:lnTo>
                  <a:pt x="2202" y="7939"/>
                </a:lnTo>
                <a:cubicBezTo>
                  <a:pt x="3560" y="8089"/>
                  <a:pt x="4905" y="8184"/>
                  <a:pt x="6239" y="8230"/>
                </a:cubicBezTo>
                <a:cubicBezTo>
                  <a:pt x="7577" y="8273"/>
                  <a:pt x="8918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9"/>
                  <a:pt x="6858" y="10119"/>
                  <a:pt x="6733" y="10015"/>
                </a:cubicBezTo>
                <a:cubicBezTo>
                  <a:pt x="6605" y="9909"/>
                  <a:pt x="6453" y="9854"/>
                  <a:pt x="6277" y="9854"/>
                </a:cubicBezTo>
                <a:lnTo>
                  <a:pt x="5631" y="9854"/>
                </a:lnTo>
                <a:cubicBezTo>
                  <a:pt x="5451" y="9854"/>
                  <a:pt x="5306" y="9909"/>
                  <a:pt x="5192" y="10015"/>
                </a:cubicBezTo>
                <a:cubicBezTo>
                  <a:pt x="5074" y="10119"/>
                  <a:pt x="5015" y="10249"/>
                  <a:pt x="5015" y="10395"/>
                </a:cubicBezTo>
                <a:lnTo>
                  <a:pt x="5015" y="18859"/>
                </a:lnTo>
                <a:cubicBezTo>
                  <a:pt x="5015" y="19006"/>
                  <a:pt x="5074" y="19126"/>
                  <a:pt x="5192" y="19224"/>
                </a:cubicBezTo>
                <a:cubicBezTo>
                  <a:pt x="5306" y="19319"/>
                  <a:pt x="5451" y="19368"/>
                  <a:pt x="5631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8" y="19138"/>
                  <a:pt x="6923" y="19014"/>
                  <a:pt x="6923" y="18859"/>
                </a:cubicBezTo>
                <a:lnTo>
                  <a:pt x="6923" y="10395"/>
                </a:lnTo>
                <a:close/>
                <a:moveTo>
                  <a:pt x="8417" y="3142"/>
                </a:moveTo>
                <a:cubicBezTo>
                  <a:pt x="10007" y="3122"/>
                  <a:pt x="11607" y="3122"/>
                  <a:pt x="13232" y="3142"/>
                </a:cubicBezTo>
                <a:cubicBezTo>
                  <a:pt x="13232" y="3032"/>
                  <a:pt x="13242" y="2926"/>
                  <a:pt x="13266" y="2819"/>
                </a:cubicBezTo>
                <a:cubicBezTo>
                  <a:pt x="13287" y="2713"/>
                  <a:pt x="13287" y="2612"/>
                  <a:pt x="13266" y="2520"/>
                </a:cubicBezTo>
                <a:lnTo>
                  <a:pt x="13266" y="2315"/>
                </a:lnTo>
                <a:cubicBezTo>
                  <a:pt x="12879" y="2223"/>
                  <a:pt x="12471" y="2171"/>
                  <a:pt x="12043" y="2163"/>
                </a:cubicBezTo>
                <a:cubicBezTo>
                  <a:pt x="11611" y="2154"/>
                  <a:pt x="11203" y="2148"/>
                  <a:pt x="10819" y="2148"/>
                </a:cubicBezTo>
                <a:cubicBezTo>
                  <a:pt x="10411" y="2148"/>
                  <a:pt x="9996" y="2154"/>
                  <a:pt x="9575" y="2163"/>
                </a:cubicBezTo>
                <a:cubicBezTo>
                  <a:pt x="9150" y="2171"/>
                  <a:pt x="8742" y="2223"/>
                  <a:pt x="8355" y="2315"/>
                </a:cubicBezTo>
                <a:lnTo>
                  <a:pt x="8355" y="2520"/>
                </a:lnTo>
                <a:cubicBezTo>
                  <a:pt x="8355" y="2612"/>
                  <a:pt x="8358" y="2715"/>
                  <a:pt x="8372" y="2825"/>
                </a:cubicBezTo>
                <a:cubicBezTo>
                  <a:pt x="8375" y="2937"/>
                  <a:pt x="8393" y="3041"/>
                  <a:pt x="8417" y="3142"/>
                </a:cubicBezTo>
                <a:moveTo>
                  <a:pt x="11770" y="10395"/>
                </a:moveTo>
                <a:cubicBezTo>
                  <a:pt x="11770" y="10249"/>
                  <a:pt x="11707" y="10119"/>
                  <a:pt x="11583" y="10015"/>
                </a:cubicBezTo>
                <a:cubicBezTo>
                  <a:pt x="11452" y="9909"/>
                  <a:pt x="11299" y="9854"/>
                  <a:pt x="11123" y="9854"/>
                </a:cubicBezTo>
                <a:lnTo>
                  <a:pt x="10477" y="9854"/>
                </a:lnTo>
                <a:cubicBezTo>
                  <a:pt x="10301" y="9854"/>
                  <a:pt x="10152" y="9909"/>
                  <a:pt x="10038" y="10015"/>
                </a:cubicBezTo>
                <a:cubicBezTo>
                  <a:pt x="9924" y="10119"/>
                  <a:pt x="9865" y="10249"/>
                  <a:pt x="9865" y="10395"/>
                </a:cubicBezTo>
                <a:lnTo>
                  <a:pt x="9865" y="18859"/>
                </a:lnTo>
                <a:cubicBezTo>
                  <a:pt x="9865" y="19006"/>
                  <a:pt x="9920" y="19126"/>
                  <a:pt x="10031" y="19224"/>
                </a:cubicBezTo>
                <a:cubicBezTo>
                  <a:pt x="10142" y="19319"/>
                  <a:pt x="10287" y="19368"/>
                  <a:pt x="10477" y="19368"/>
                </a:cubicBezTo>
                <a:lnTo>
                  <a:pt x="11123" y="19368"/>
                </a:lnTo>
                <a:cubicBezTo>
                  <a:pt x="11299" y="19368"/>
                  <a:pt x="11452" y="19319"/>
                  <a:pt x="11583" y="19230"/>
                </a:cubicBezTo>
                <a:cubicBezTo>
                  <a:pt x="11707" y="19138"/>
                  <a:pt x="11770" y="19014"/>
                  <a:pt x="11770" y="18859"/>
                </a:cubicBezTo>
                <a:lnTo>
                  <a:pt x="11770" y="10395"/>
                </a:lnTo>
                <a:close/>
                <a:moveTo>
                  <a:pt x="14683" y="18859"/>
                </a:moveTo>
                <a:cubicBezTo>
                  <a:pt x="14683" y="19006"/>
                  <a:pt x="14746" y="19126"/>
                  <a:pt x="14867" y="19224"/>
                </a:cubicBezTo>
                <a:cubicBezTo>
                  <a:pt x="14988" y="19319"/>
                  <a:pt x="15143" y="19368"/>
                  <a:pt x="15333" y="19368"/>
                </a:cubicBezTo>
                <a:lnTo>
                  <a:pt x="15980" y="19368"/>
                </a:lnTo>
                <a:cubicBezTo>
                  <a:pt x="16156" y="19368"/>
                  <a:pt x="16308" y="19319"/>
                  <a:pt x="16432" y="19230"/>
                </a:cubicBezTo>
                <a:cubicBezTo>
                  <a:pt x="16560" y="19138"/>
                  <a:pt x="16629" y="19014"/>
                  <a:pt x="16629" y="18859"/>
                </a:cubicBezTo>
                <a:lnTo>
                  <a:pt x="16629" y="10395"/>
                </a:lnTo>
                <a:cubicBezTo>
                  <a:pt x="16629" y="10249"/>
                  <a:pt x="16560" y="10119"/>
                  <a:pt x="16432" y="10015"/>
                </a:cubicBezTo>
                <a:cubicBezTo>
                  <a:pt x="16308" y="9909"/>
                  <a:pt x="16156" y="9854"/>
                  <a:pt x="15980" y="9854"/>
                </a:cubicBezTo>
                <a:lnTo>
                  <a:pt x="15333" y="9854"/>
                </a:lnTo>
                <a:cubicBezTo>
                  <a:pt x="15154" y="9854"/>
                  <a:pt x="15001" y="9909"/>
                  <a:pt x="14877" y="10015"/>
                </a:cubicBezTo>
                <a:cubicBezTo>
                  <a:pt x="14753" y="10119"/>
                  <a:pt x="14683" y="10249"/>
                  <a:pt x="14683" y="10395"/>
                </a:cubicBezTo>
                <a:lnTo>
                  <a:pt x="14683" y="18859"/>
                </a:lnTo>
                <a:close/>
                <a:moveTo>
                  <a:pt x="14683" y="1885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8" name="AutoShape 120"/>
          <p:cNvSpPr>
            <a:spLocks/>
          </p:cNvSpPr>
          <p:nvPr/>
        </p:nvSpPr>
        <p:spPr bwMode="auto">
          <a:xfrm>
            <a:off x="7264401" y="459797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6949"/>
                </a:moveTo>
                <a:cubicBezTo>
                  <a:pt x="21600" y="7542"/>
                  <a:pt x="21408" y="8153"/>
                  <a:pt x="21018" y="8782"/>
                </a:cubicBezTo>
                <a:cubicBezTo>
                  <a:pt x="20628" y="9416"/>
                  <a:pt x="20110" y="10016"/>
                  <a:pt x="19458" y="10585"/>
                </a:cubicBezTo>
                <a:cubicBezTo>
                  <a:pt x="18807" y="11152"/>
                  <a:pt x="18041" y="11652"/>
                  <a:pt x="17159" y="12083"/>
                </a:cubicBezTo>
                <a:cubicBezTo>
                  <a:pt x="16275" y="12512"/>
                  <a:pt x="15327" y="12821"/>
                  <a:pt x="14315" y="12997"/>
                </a:cubicBezTo>
                <a:cubicBezTo>
                  <a:pt x="13880" y="13091"/>
                  <a:pt x="13493" y="13285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1"/>
                  <a:pt x="12865" y="15294"/>
                </a:cubicBezTo>
                <a:cubicBezTo>
                  <a:pt x="13015" y="15449"/>
                  <a:pt x="13178" y="15596"/>
                  <a:pt x="13365" y="15728"/>
                </a:cubicBezTo>
                <a:cubicBezTo>
                  <a:pt x="13546" y="15867"/>
                  <a:pt x="13717" y="16010"/>
                  <a:pt x="13875" y="16169"/>
                </a:cubicBezTo>
                <a:cubicBezTo>
                  <a:pt x="14032" y="16331"/>
                  <a:pt x="14126" y="16574"/>
                  <a:pt x="14161" y="16903"/>
                </a:cubicBezTo>
                <a:cubicBezTo>
                  <a:pt x="14195" y="17118"/>
                  <a:pt x="14187" y="17341"/>
                  <a:pt x="14134" y="17564"/>
                </a:cubicBezTo>
                <a:cubicBezTo>
                  <a:pt x="14099" y="17696"/>
                  <a:pt x="14201" y="17805"/>
                  <a:pt x="14433" y="17893"/>
                </a:cubicBezTo>
                <a:cubicBezTo>
                  <a:pt x="14668" y="17981"/>
                  <a:pt x="14956" y="18069"/>
                  <a:pt x="15295" y="18155"/>
                </a:cubicBezTo>
                <a:cubicBezTo>
                  <a:pt x="15637" y="18237"/>
                  <a:pt x="15987" y="18343"/>
                  <a:pt x="16345" y="18469"/>
                </a:cubicBezTo>
                <a:cubicBezTo>
                  <a:pt x="16705" y="18595"/>
                  <a:pt x="16975" y="18757"/>
                  <a:pt x="17165" y="18953"/>
                </a:cubicBezTo>
                <a:cubicBezTo>
                  <a:pt x="17266" y="19050"/>
                  <a:pt x="17352" y="19233"/>
                  <a:pt x="17416" y="19512"/>
                </a:cubicBezTo>
                <a:cubicBezTo>
                  <a:pt x="17477" y="19791"/>
                  <a:pt x="17520" y="20090"/>
                  <a:pt x="17536" y="20416"/>
                </a:cubicBezTo>
                <a:cubicBezTo>
                  <a:pt x="17554" y="20728"/>
                  <a:pt x="17528" y="21001"/>
                  <a:pt x="17464" y="21242"/>
                </a:cubicBezTo>
                <a:cubicBezTo>
                  <a:pt x="17394" y="21480"/>
                  <a:pt x="17269" y="21600"/>
                  <a:pt x="17090" y="21600"/>
                </a:cubicBezTo>
                <a:lnTo>
                  <a:pt x="4497" y="21600"/>
                </a:lnTo>
                <a:cubicBezTo>
                  <a:pt x="4329" y="21600"/>
                  <a:pt x="4206" y="21480"/>
                  <a:pt x="4131" y="21242"/>
                </a:cubicBezTo>
                <a:cubicBezTo>
                  <a:pt x="4061" y="21001"/>
                  <a:pt x="4032" y="20728"/>
                  <a:pt x="4048" y="20416"/>
                </a:cubicBezTo>
                <a:cubicBezTo>
                  <a:pt x="4067" y="20090"/>
                  <a:pt x="4110" y="19791"/>
                  <a:pt x="4171" y="19512"/>
                </a:cubicBezTo>
                <a:cubicBezTo>
                  <a:pt x="4235" y="19233"/>
                  <a:pt x="4318" y="19050"/>
                  <a:pt x="4422" y="18953"/>
                </a:cubicBezTo>
                <a:cubicBezTo>
                  <a:pt x="4617" y="18768"/>
                  <a:pt x="4889" y="18607"/>
                  <a:pt x="5239" y="18475"/>
                </a:cubicBezTo>
                <a:cubicBezTo>
                  <a:pt x="5589" y="18345"/>
                  <a:pt x="5933" y="18237"/>
                  <a:pt x="6270" y="18155"/>
                </a:cubicBezTo>
                <a:cubicBezTo>
                  <a:pt x="6606" y="18069"/>
                  <a:pt x="6897" y="17984"/>
                  <a:pt x="7146" y="17902"/>
                </a:cubicBezTo>
                <a:cubicBezTo>
                  <a:pt x="7394" y="17817"/>
                  <a:pt x="7498" y="17705"/>
                  <a:pt x="7463" y="17564"/>
                </a:cubicBezTo>
                <a:cubicBezTo>
                  <a:pt x="7429" y="17432"/>
                  <a:pt x="7413" y="17312"/>
                  <a:pt x="7413" y="17206"/>
                </a:cubicBezTo>
                <a:lnTo>
                  <a:pt x="7413" y="16903"/>
                </a:lnTo>
                <a:cubicBezTo>
                  <a:pt x="7429" y="16574"/>
                  <a:pt x="7520" y="16331"/>
                  <a:pt x="7688" y="16169"/>
                </a:cubicBezTo>
                <a:cubicBezTo>
                  <a:pt x="7853" y="16010"/>
                  <a:pt x="8035" y="15867"/>
                  <a:pt x="8224" y="15728"/>
                </a:cubicBezTo>
                <a:cubicBezTo>
                  <a:pt x="8417" y="15593"/>
                  <a:pt x="8585" y="15446"/>
                  <a:pt x="8729" y="15294"/>
                </a:cubicBezTo>
                <a:cubicBezTo>
                  <a:pt x="8873" y="15141"/>
                  <a:pt x="8945" y="14900"/>
                  <a:pt x="8945" y="14571"/>
                </a:cubicBezTo>
                <a:cubicBezTo>
                  <a:pt x="8945" y="14204"/>
                  <a:pt x="8777" y="13875"/>
                  <a:pt x="8441" y="13578"/>
                </a:cubicBezTo>
                <a:cubicBezTo>
                  <a:pt x="8104" y="13282"/>
                  <a:pt x="7706" y="13091"/>
                  <a:pt x="7247" y="12997"/>
                </a:cubicBezTo>
                <a:cubicBezTo>
                  <a:pt x="6251" y="12812"/>
                  <a:pt x="5311" y="12497"/>
                  <a:pt x="4435" y="12063"/>
                </a:cubicBezTo>
                <a:cubicBezTo>
                  <a:pt x="3554" y="11628"/>
                  <a:pt x="2790" y="11129"/>
                  <a:pt x="2134" y="10571"/>
                </a:cubicBezTo>
                <a:cubicBezTo>
                  <a:pt x="1479" y="10013"/>
                  <a:pt x="959" y="9416"/>
                  <a:pt x="574" y="8782"/>
                </a:cubicBezTo>
                <a:cubicBezTo>
                  <a:pt x="190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6" y="3554"/>
                </a:cubicBezTo>
                <a:cubicBezTo>
                  <a:pt x="475" y="3354"/>
                  <a:pt x="713" y="3254"/>
                  <a:pt x="999" y="3254"/>
                </a:cubicBezTo>
                <a:lnTo>
                  <a:pt x="5124" y="3254"/>
                </a:lnTo>
                <a:cubicBezTo>
                  <a:pt x="5108" y="3140"/>
                  <a:pt x="5098" y="3025"/>
                  <a:pt x="5098" y="2902"/>
                </a:cubicBezTo>
                <a:lnTo>
                  <a:pt x="5098" y="2564"/>
                </a:lnTo>
                <a:lnTo>
                  <a:pt x="5098" y="2505"/>
                </a:lnTo>
                <a:cubicBezTo>
                  <a:pt x="5098" y="2006"/>
                  <a:pt x="5119" y="1595"/>
                  <a:pt x="5156" y="1266"/>
                </a:cubicBezTo>
                <a:cubicBezTo>
                  <a:pt x="5194" y="940"/>
                  <a:pt x="5260" y="684"/>
                  <a:pt x="5354" y="499"/>
                </a:cubicBezTo>
                <a:cubicBezTo>
                  <a:pt x="5445" y="320"/>
                  <a:pt x="5581" y="188"/>
                  <a:pt x="5754" y="112"/>
                </a:cubicBezTo>
                <a:cubicBezTo>
                  <a:pt x="5928" y="38"/>
                  <a:pt x="6166" y="0"/>
                  <a:pt x="6465" y="0"/>
                </a:cubicBezTo>
                <a:lnTo>
                  <a:pt x="15133" y="0"/>
                </a:lnTo>
                <a:cubicBezTo>
                  <a:pt x="15410" y="0"/>
                  <a:pt x="15645" y="38"/>
                  <a:pt x="15829" y="112"/>
                </a:cubicBezTo>
                <a:cubicBezTo>
                  <a:pt x="16011" y="188"/>
                  <a:pt x="16150" y="320"/>
                  <a:pt x="16243" y="499"/>
                </a:cubicBezTo>
                <a:cubicBezTo>
                  <a:pt x="16337" y="684"/>
                  <a:pt x="16404" y="940"/>
                  <a:pt x="16436" y="1266"/>
                </a:cubicBezTo>
                <a:cubicBezTo>
                  <a:pt x="16470" y="1595"/>
                  <a:pt x="16486" y="2006"/>
                  <a:pt x="16486" y="2505"/>
                </a:cubicBezTo>
                <a:lnTo>
                  <a:pt x="16486" y="2864"/>
                </a:lnTo>
                <a:cubicBezTo>
                  <a:pt x="16486" y="2990"/>
                  <a:pt x="16478" y="3119"/>
                  <a:pt x="16460" y="3251"/>
                </a:cubicBezTo>
                <a:lnTo>
                  <a:pt x="20604" y="3251"/>
                </a:lnTo>
                <a:cubicBezTo>
                  <a:pt x="20884" y="3251"/>
                  <a:pt x="21119" y="3351"/>
                  <a:pt x="21314" y="3551"/>
                </a:cubicBezTo>
                <a:cubicBezTo>
                  <a:pt x="21504" y="3754"/>
                  <a:pt x="21600" y="4006"/>
                  <a:pt x="21600" y="4318"/>
                </a:cubicBezTo>
                <a:lnTo>
                  <a:pt x="21600" y="6949"/>
                </a:lnTo>
                <a:close/>
                <a:moveTo>
                  <a:pt x="6283" y="10550"/>
                </a:moveTo>
                <a:cubicBezTo>
                  <a:pt x="6072" y="9798"/>
                  <a:pt x="5883" y="8979"/>
                  <a:pt x="5714" y="8083"/>
                </a:cubicBezTo>
                <a:cubicBezTo>
                  <a:pt x="5549" y="7190"/>
                  <a:pt x="5407" y="6300"/>
                  <a:pt x="5287" y="5416"/>
                </a:cubicBezTo>
                <a:lnTo>
                  <a:pt x="1963" y="5416"/>
                </a:lnTo>
                <a:lnTo>
                  <a:pt x="1963" y="6949"/>
                </a:lnTo>
                <a:cubicBezTo>
                  <a:pt x="1963" y="7137"/>
                  <a:pt x="2064" y="7390"/>
                  <a:pt x="2264" y="7710"/>
                </a:cubicBezTo>
                <a:cubicBezTo>
                  <a:pt x="2462" y="8030"/>
                  <a:pt x="2753" y="8359"/>
                  <a:pt x="3127" y="8700"/>
                </a:cubicBezTo>
                <a:cubicBezTo>
                  <a:pt x="3501" y="9040"/>
                  <a:pt x="3955" y="9381"/>
                  <a:pt x="4489" y="9707"/>
                </a:cubicBezTo>
                <a:cubicBezTo>
                  <a:pt x="5023" y="10033"/>
                  <a:pt x="5618" y="10315"/>
                  <a:pt x="6283" y="10550"/>
                </a:cubicBezTo>
                <a:moveTo>
                  <a:pt x="19629" y="5416"/>
                </a:moveTo>
                <a:lnTo>
                  <a:pt x="16281" y="5416"/>
                </a:lnTo>
                <a:cubicBezTo>
                  <a:pt x="16179" y="6300"/>
                  <a:pt x="16043" y="7190"/>
                  <a:pt x="15878" y="8083"/>
                </a:cubicBezTo>
                <a:cubicBezTo>
                  <a:pt x="15712" y="8979"/>
                  <a:pt x="15522" y="9798"/>
                  <a:pt x="15309" y="10550"/>
                </a:cubicBezTo>
                <a:cubicBezTo>
                  <a:pt x="15974" y="10315"/>
                  <a:pt x="16575" y="10033"/>
                  <a:pt x="17106" y="9707"/>
                </a:cubicBezTo>
                <a:cubicBezTo>
                  <a:pt x="17637" y="9381"/>
                  <a:pt x="18091" y="9040"/>
                  <a:pt x="18468" y="8700"/>
                </a:cubicBezTo>
                <a:cubicBezTo>
                  <a:pt x="18844" y="8359"/>
                  <a:pt x="19130" y="8030"/>
                  <a:pt x="19330" y="7710"/>
                </a:cubicBezTo>
                <a:cubicBezTo>
                  <a:pt x="19531" y="7390"/>
                  <a:pt x="19629" y="7137"/>
                  <a:pt x="19629" y="6949"/>
                </a:cubicBezTo>
                <a:lnTo>
                  <a:pt x="19629" y="5416"/>
                </a:lnTo>
                <a:close/>
                <a:moveTo>
                  <a:pt x="19629" y="5416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9" name="AutoShape 121"/>
          <p:cNvSpPr>
            <a:spLocks/>
          </p:cNvSpPr>
          <p:nvPr/>
        </p:nvSpPr>
        <p:spPr bwMode="auto">
          <a:xfrm>
            <a:off x="8185151" y="4599567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4"/>
                  <a:pt x="21336" y="311"/>
                </a:cubicBezTo>
                <a:cubicBezTo>
                  <a:pt x="21512" y="518"/>
                  <a:pt x="21600" y="760"/>
                  <a:pt x="21600" y="1048"/>
                </a:cubicBezTo>
                <a:lnTo>
                  <a:pt x="21600" y="16238"/>
                </a:lnTo>
                <a:cubicBezTo>
                  <a:pt x="21600" y="16523"/>
                  <a:pt x="21512" y="16768"/>
                  <a:pt x="21336" y="16970"/>
                </a:cubicBezTo>
                <a:cubicBezTo>
                  <a:pt x="21162" y="17174"/>
                  <a:pt x="20944" y="17275"/>
                  <a:pt x="20684" y="17275"/>
                </a:cubicBezTo>
                <a:lnTo>
                  <a:pt x="19807" y="17275"/>
                </a:lnTo>
                <a:lnTo>
                  <a:pt x="19807" y="17370"/>
                </a:lnTo>
                <a:cubicBezTo>
                  <a:pt x="19807" y="17949"/>
                  <a:pt x="19709" y="18499"/>
                  <a:pt x="19513" y="19017"/>
                </a:cubicBezTo>
                <a:cubicBezTo>
                  <a:pt x="19318" y="19535"/>
                  <a:pt x="19060" y="19985"/>
                  <a:pt x="18747" y="20362"/>
                </a:cubicBezTo>
                <a:cubicBezTo>
                  <a:pt x="18433" y="20739"/>
                  <a:pt x="18051" y="21038"/>
                  <a:pt x="17608" y="21263"/>
                </a:cubicBezTo>
                <a:cubicBezTo>
                  <a:pt x="17167" y="21488"/>
                  <a:pt x="16697" y="21600"/>
                  <a:pt x="16198" y="21600"/>
                </a:cubicBezTo>
                <a:cubicBezTo>
                  <a:pt x="15705" y="21600"/>
                  <a:pt x="15238" y="21488"/>
                  <a:pt x="14797" y="21263"/>
                </a:cubicBezTo>
                <a:cubicBezTo>
                  <a:pt x="14353" y="21038"/>
                  <a:pt x="13974" y="20739"/>
                  <a:pt x="13653" y="20362"/>
                </a:cubicBezTo>
                <a:cubicBezTo>
                  <a:pt x="13332" y="19985"/>
                  <a:pt x="13078" y="19535"/>
                  <a:pt x="12887" y="19017"/>
                </a:cubicBezTo>
                <a:cubicBezTo>
                  <a:pt x="12696" y="18499"/>
                  <a:pt x="12600" y="17949"/>
                  <a:pt x="12600" y="17370"/>
                </a:cubicBezTo>
                <a:lnTo>
                  <a:pt x="12600" y="17275"/>
                </a:lnTo>
                <a:lnTo>
                  <a:pt x="9000" y="17275"/>
                </a:lnTo>
                <a:lnTo>
                  <a:pt x="9000" y="17370"/>
                </a:lnTo>
                <a:cubicBezTo>
                  <a:pt x="9000" y="17949"/>
                  <a:pt x="8904" y="18499"/>
                  <a:pt x="8713" y="19017"/>
                </a:cubicBezTo>
                <a:cubicBezTo>
                  <a:pt x="8522" y="19535"/>
                  <a:pt x="8265" y="19985"/>
                  <a:pt x="7947" y="20362"/>
                </a:cubicBezTo>
                <a:cubicBezTo>
                  <a:pt x="7629" y="20739"/>
                  <a:pt x="7244" y="21038"/>
                  <a:pt x="6803" y="21263"/>
                </a:cubicBezTo>
                <a:cubicBezTo>
                  <a:pt x="6360" y="21488"/>
                  <a:pt x="5895" y="21600"/>
                  <a:pt x="5402" y="21600"/>
                </a:cubicBezTo>
                <a:cubicBezTo>
                  <a:pt x="4910" y="21600"/>
                  <a:pt x="4442" y="21488"/>
                  <a:pt x="4004" y="21263"/>
                </a:cubicBezTo>
                <a:cubicBezTo>
                  <a:pt x="3558" y="21038"/>
                  <a:pt x="3179" y="20739"/>
                  <a:pt x="2858" y="20362"/>
                </a:cubicBezTo>
                <a:cubicBezTo>
                  <a:pt x="2537" y="19985"/>
                  <a:pt x="2282" y="19535"/>
                  <a:pt x="2091" y="19017"/>
                </a:cubicBezTo>
                <a:cubicBezTo>
                  <a:pt x="1900" y="18499"/>
                  <a:pt x="1805" y="17949"/>
                  <a:pt x="1805" y="17370"/>
                </a:cubicBezTo>
                <a:lnTo>
                  <a:pt x="1805" y="17275"/>
                </a:lnTo>
                <a:lnTo>
                  <a:pt x="891" y="17275"/>
                </a:lnTo>
                <a:cubicBezTo>
                  <a:pt x="647" y="17275"/>
                  <a:pt x="438" y="17168"/>
                  <a:pt x="262" y="16961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9"/>
                </a:lnTo>
                <a:cubicBezTo>
                  <a:pt x="0" y="10442"/>
                  <a:pt x="27" y="10205"/>
                  <a:pt x="69" y="9961"/>
                </a:cubicBezTo>
                <a:cubicBezTo>
                  <a:pt x="118" y="9716"/>
                  <a:pt x="186" y="9474"/>
                  <a:pt x="274" y="9229"/>
                </a:cubicBezTo>
                <a:cubicBezTo>
                  <a:pt x="365" y="8984"/>
                  <a:pt x="470" y="8751"/>
                  <a:pt x="593" y="8526"/>
                </a:cubicBezTo>
                <a:cubicBezTo>
                  <a:pt x="713" y="8302"/>
                  <a:pt x="838" y="8115"/>
                  <a:pt x="960" y="7965"/>
                </a:cubicBezTo>
                <a:lnTo>
                  <a:pt x="3573" y="4907"/>
                </a:lnTo>
                <a:cubicBezTo>
                  <a:pt x="3698" y="4760"/>
                  <a:pt x="3857" y="4613"/>
                  <a:pt x="4053" y="4475"/>
                </a:cubicBezTo>
                <a:cubicBezTo>
                  <a:pt x="4249" y="4331"/>
                  <a:pt x="4450" y="4210"/>
                  <a:pt x="4658" y="4109"/>
                </a:cubicBezTo>
                <a:cubicBezTo>
                  <a:pt x="4864" y="4005"/>
                  <a:pt x="5072" y="3928"/>
                  <a:pt x="5278" y="3867"/>
                </a:cubicBezTo>
                <a:cubicBezTo>
                  <a:pt x="5486" y="3807"/>
                  <a:pt x="5687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9" y="518"/>
                  <a:pt x="7082" y="311"/>
                </a:cubicBezTo>
                <a:cubicBezTo>
                  <a:pt x="7259" y="104"/>
                  <a:pt x="7464" y="0"/>
                  <a:pt x="7700" y="0"/>
                </a:cubicBezTo>
                <a:lnTo>
                  <a:pt x="20684" y="0"/>
                </a:lnTo>
                <a:close/>
                <a:moveTo>
                  <a:pt x="6791" y="6439"/>
                </a:moveTo>
                <a:lnTo>
                  <a:pt x="5878" y="6439"/>
                </a:lnTo>
                <a:cubicBezTo>
                  <a:pt x="5799" y="6439"/>
                  <a:pt x="5677" y="6479"/>
                  <a:pt x="5510" y="6551"/>
                </a:cubicBezTo>
                <a:cubicBezTo>
                  <a:pt x="5341" y="6626"/>
                  <a:pt x="5224" y="6704"/>
                  <a:pt x="5153" y="6784"/>
                </a:cubicBezTo>
                <a:lnTo>
                  <a:pt x="2540" y="9831"/>
                </a:lnTo>
                <a:cubicBezTo>
                  <a:pt x="2478" y="9903"/>
                  <a:pt x="2412" y="10041"/>
                  <a:pt x="2351" y="10240"/>
                </a:cubicBezTo>
                <a:cubicBezTo>
                  <a:pt x="2290" y="10436"/>
                  <a:pt x="2258" y="10580"/>
                  <a:pt x="2258" y="10672"/>
                </a:cubicBezTo>
                <a:lnTo>
                  <a:pt x="2258" y="11527"/>
                </a:lnTo>
                <a:lnTo>
                  <a:pt x="6796" y="11527"/>
                </a:lnTo>
                <a:lnTo>
                  <a:pt x="6796" y="6439"/>
                </a:lnTo>
                <a:close/>
                <a:moveTo>
                  <a:pt x="5395" y="18942"/>
                </a:moveTo>
                <a:cubicBezTo>
                  <a:pt x="5760" y="18942"/>
                  <a:pt x="6076" y="18789"/>
                  <a:pt x="6340" y="18481"/>
                </a:cubicBezTo>
                <a:cubicBezTo>
                  <a:pt x="6600" y="18173"/>
                  <a:pt x="6732" y="17805"/>
                  <a:pt x="6732" y="17373"/>
                </a:cubicBezTo>
                <a:cubicBezTo>
                  <a:pt x="6732" y="16941"/>
                  <a:pt x="6600" y="16569"/>
                  <a:pt x="6340" y="16253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8" y="15786"/>
                  <a:pt x="4714" y="15942"/>
                  <a:pt x="4445" y="16247"/>
                </a:cubicBezTo>
                <a:cubicBezTo>
                  <a:pt x="4180" y="16558"/>
                  <a:pt x="4046" y="16932"/>
                  <a:pt x="4046" y="17373"/>
                </a:cubicBezTo>
                <a:cubicBezTo>
                  <a:pt x="4046" y="17805"/>
                  <a:pt x="4180" y="18173"/>
                  <a:pt x="4445" y="18481"/>
                </a:cubicBezTo>
                <a:cubicBezTo>
                  <a:pt x="4714" y="18789"/>
                  <a:pt x="5028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10" y="18173"/>
                  <a:pt x="17544" y="17805"/>
                  <a:pt x="17544" y="17373"/>
                </a:cubicBezTo>
                <a:cubicBezTo>
                  <a:pt x="17544" y="16941"/>
                  <a:pt x="17412" y="16569"/>
                  <a:pt x="17150" y="16253"/>
                </a:cubicBezTo>
                <a:cubicBezTo>
                  <a:pt x="16891" y="15944"/>
                  <a:pt x="16572" y="15786"/>
                  <a:pt x="16195" y="15786"/>
                </a:cubicBezTo>
                <a:cubicBezTo>
                  <a:pt x="15828" y="15786"/>
                  <a:pt x="15514" y="15942"/>
                  <a:pt x="15250" y="16247"/>
                </a:cubicBezTo>
                <a:cubicBezTo>
                  <a:pt x="14990" y="16558"/>
                  <a:pt x="14858" y="16932"/>
                  <a:pt x="14858" y="17373"/>
                </a:cubicBezTo>
                <a:cubicBezTo>
                  <a:pt x="14858" y="17805"/>
                  <a:pt x="14990" y="18173"/>
                  <a:pt x="15250" y="18481"/>
                </a:cubicBezTo>
                <a:cubicBezTo>
                  <a:pt x="15512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0" name="AutoShape 122"/>
          <p:cNvSpPr>
            <a:spLocks/>
          </p:cNvSpPr>
          <p:nvPr/>
        </p:nvSpPr>
        <p:spPr bwMode="auto">
          <a:xfrm>
            <a:off x="9117014" y="4599567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542" h="21600">
                <a:moveTo>
                  <a:pt x="11685" y="1799"/>
                </a:moveTo>
                <a:cubicBezTo>
                  <a:pt x="12904" y="1906"/>
                  <a:pt x="14056" y="2203"/>
                  <a:pt x="15144" y="2683"/>
                </a:cubicBezTo>
                <a:cubicBezTo>
                  <a:pt x="16234" y="3165"/>
                  <a:pt x="17214" y="3803"/>
                  <a:pt x="18089" y="4597"/>
                </a:cubicBezTo>
                <a:cubicBezTo>
                  <a:pt x="18965" y="5390"/>
                  <a:pt x="19697" y="6308"/>
                  <a:pt x="20286" y="7355"/>
                </a:cubicBezTo>
                <a:cubicBezTo>
                  <a:pt x="20875" y="8400"/>
                  <a:pt x="21290" y="9538"/>
                  <a:pt x="21529" y="10775"/>
                </a:cubicBezTo>
                <a:cubicBezTo>
                  <a:pt x="21574" y="11034"/>
                  <a:pt x="21498" y="11229"/>
                  <a:pt x="21300" y="11356"/>
                </a:cubicBezTo>
                <a:cubicBezTo>
                  <a:pt x="21223" y="11407"/>
                  <a:pt x="21152" y="11435"/>
                  <a:pt x="21078" y="11435"/>
                </a:cubicBezTo>
                <a:cubicBezTo>
                  <a:pt x="20930" y="11435"/>
                  <a:pt x="20823" y="11382"/>
                  <a:pt x="20761" y="11272"/>
                </a:cubicBezTo>
                <a:cubicBezTo>
                  <a:pt x="20016" y="10354"/>
                  <a:pt x="19186" y="9891"/>
                  <a:pt x="18273" y="9880"/>
                </a:cubicBezTo>
                <a:cubicBezTo>
                  <a:pt x="17617" y="9880"/>
                  <a:pt x="16994" y="10128"/>
                  <a:pt x="16403" y="10619"/>
                </a:cubicBezTo>
                <a:cubicBezTo>
                  <a:pt x="15814" y="11111"/>
                  <a:pt x="15320" y="11797"/>
                  <a:pt x="14912" y="12681"/>
                </a:cubicBezTo>
                <a:cubicBezTo>
                  <a:pt x="14841" y="12887"/>
                  <a:pt x="14705" y="12991"/>
                  <a:pt x="14516" y="12991"/>
                </a:cubicBezTo>
                <a:cubicBezTo>
                  <a:pt x="14323" y="12991"/>
                  <a:pt x="14192" y="12887"/>
                  <a:pt x="14116" y="12681"/>
                </a:cubicBezTo>
                <a:cubicBezTo>
                  <a:pt x="13491" y="11328"/>
                  <a:pt x="12680" y="10453"/>
                  <a:pt x="11683" y="10058"/>
                </a:cubicBezTo>
                <a:lnTo>
                  <a:pt x="11683" y="17164"/>
                </a:lnTo>
                <a:cubicBezTo>
                  <a:pt x="11683" y="17780"/>
                  <a:pt x="11594" y="18350"/>
                  <a:pt x="11416" y="18884"/>
                </a:cubicBezTo>
                <a:cubicBezTo>
                  <a:pt x="11234" y="19415"/>
                  <a:pt x="10993" y="19886"/>
                  <a:pt x="10691" y="20298"/>
                </a:cubicBezTo>
                <a:cubicBezTo>
                  <a:pt x="10385" y="20705"/>
                  <a:pt x="10030" y="21027"/>
                  <a:pt x="9622" y="21258"/>
                </a:cubicBezTo>
                <a:cubicBezTo>
                  <a:pt x="9214" y="21487"/>
                  <a:pt x="8778" y="21600"/>
                  <a:pt x="8315" y="21600"/>
                </a:cubicBezTo>
                <a:cubicBezTo>
                  <a:pt x="7852" y="21600"/>
                  <a:pt x="7411" y="21487"/>
                  <a:pt x="6996" y="21258"/>
                </a:cubicBezTo>
                <a:cubicBezTo>
                  <a:pt x="6581" y="21027"/>
                  <a:pt x="6221" y="20705"/>
                  <a:pt x="5915" y="20298"/>
                </a:cubicBezTo>
                <a:cubicBezTo>
                  <a:pt x="5613" y="19886"/>
                  <a:pt x="5369" y="19417"/>
                  <a:pt x="5190" y="18884"/>
                </a:cubicBezTo>
                <a:cubicBezTo>
                  <a:pt x="5011" y="18350"/>
                  <a:pt x="4923" y="17780"/>
                  <a:pt x="4923" y="17164"/>
                </a:cubicBezTo>
                <a:cubicBezTo>
                  <a:pt x="4923" y="16851"/>
                  <a:pt x="5011" y="16591"/>
                  <a:pt x="5190" y="16391"/>
                </a:cubicBezTo>
                <a:cubicBezTo>
                  <a:pt x="5369" y="16187"/>
                  <a:pt x="5584" y="16086"/>
                  <a:pt x="5837" y="16086"/>
                </a:cubicBezTo>
                <a:cubicBezTo>
                  <a:pt x="6104" y="16086"/>
                  <a:pt x="6321" y="16188"/>
                  <a:pt x="6493" y="16391"/>
                </a:cubicBezTo>
                <a:cubicBezTo>
                  <a:pt x="6662" y="16591"/>
                  <a:pt x="6748" y="16851"/>
                  <a:pt x="6748" y="17164"/>
                </a:cubicBezTo>
                <a:cubicBezTo>
                  <a:pt x="6748" y="17800"/>
                  <a:pt x="6901" y="18333"/>
                  <a:pt x="7203" y="18777"/>
                </a:cubicBezTo>
                <a:cubicBezTo>
                  <a:pt x="7509" y="19217"/>
                  <a:pt x="7878" y="19437"/>
                  <a:pt x="8313" y="19437"/>
                </a:cubicBezTo>
                <a:cubicBezTo>
                  <a:pt x="8732" y="19437"/>
                  <a:pt x="9092" y="19217"/>
                  <a:pt x="9398" y="18777"/>
                </a:cubicBezTo>
                <a:cubicBezTo>
                  <a:pt x="9701" y="18333"/>
                  <a:pt x="9853" y="17800"/>
                  <a:pt x="9853" y="17164"/>
                </a:cubicBezTo>
                <a:lnTo>
                  <a:pt x="9853" y="10058"/>
                </a:lnTo>
                <a:cubicBezTo>
                  <a:pt x="8856" y="10461"/>
                  <a:pt x="8043" y="11337"/>
                  <a:pt x="7420" y="12681"/>
                </a:cubicBezTo>
                <a:cubicBezTo>
                  <a:pt x="7344" y="12887"/>
                  <a:pt x="7211" y="12991"/>
                  <a:pt x="7020" y="12991"/>
                </a:cubicBezTo>
                <a:cubicBezTo>
                  <a:pt x="6829" y="12991"/>
                  <a:pt x="6700" y="12887"/>
                  <a:pt x="6631" y="12681"/>
                </a:cubicBezTo>
                <a:cubicBezTo>
                  <a:pt x="6228" y="11797"/>
                  <a:pt x="5734" y="11111"/>
                  <a:pt x="5147" y="10619"/>
                </a:cubicBezTo>
                <a:cubicBezTo>
                  <a:pt x="4561" y="10128"/>
                  <a:pt x="3941" y="9880"/>
                  <a:pt x="3285" y="9880"/>
                </a:cubicBezTo>
                <a:cubicBezTo>
                  <a:pt x="2364" y="9880"/>
                  <a:pt x="1541" y="10345"/>
                  <a:pt x="809" y="11272"/>
                </a:cubicBezTo>
                <a:cubicBezTo>
                  <a:pt x="718" y="11382"/>
                  <a:pt x="597" y="11435"/>
                  <a:pt x="456" y="11435"/>
                </a:cubicBezTo>
                <a:cubicBezTo>
                  <a:pt x="382" y="11435"/>
                  <a:pt x="306" y="11407"/>
                  <a:pt x="239" y="11356"/>
                </a:cubicBezTo>
                <a:cubicBezTo>
                  <a:pt x="48" y="11229"/>
                  <a:pt x="-26" y="11034"/>
                  <a:pt x="7" y="10775"/>
                </a:cubicBezTo>
                <a:cubicBezTo>
                  <a:pt x="246" y="9538"/>
                  <a:pt x="661" y="8400"/>
                  <a:pt x="1260" y="7355"/>
                </a:cubicBezTo>
                <a:cubicBezTo>
                  <a:pt x="1856" y="6308"/>
                  <a:pt x="2595" y="5390"/>
                  <a:pt x="3468" y="4597"/>
                </a:cubicBezTo>
                <a:cubicBezTo>
                  <a:pt x="4344" y="3803"/>
                  <a:pt x="5322" y="3168"/>
                  <a:pt x="6402" y="2688"/>
                </a:cubicBezTo>
                <a:cubicBezTo>
                  <a:pt x="7483" y="2214"/>
                  <a:pt x="8635" y="1917"/>
                  <a:pt x="9851" y="1799"/>
                </a:cubicBezTo>
                <a:lnTo>
                  <a:pt x="9851" y="1081"/>
                </a:lnTo>
                <a:cubicBezTo>
                  <a:pt x="9851" y="768"/>
                  <a:pt x="9937" y="508"/>
                  <a:pt x="10118" y="305"/>
                </a:cubicBezTo>
                <a:cubicBezTo>
                  <a:pt x="10297" y="102"/>
                  <a:pt x="10512" y="0"/>
                  <a:pt x="10764" y="0"/>
                </a:cubicBezTo>
                <a:cubicBezTo>
                  <a:pt x="11029" y="0"/>
                  <a:pt x="11249" y="102"/>
                  <a:pt x="11420" y="305"/>
                </a:cubicBezTo>
                <a:cubicBezTo>
                  <a:pt x="11590" y="508"/>
                  <a:pt x="11676" y="768"/>
                  <a:pt x="11676" y="1081"/>
                </a:cubicBezTo>
                <a:lnTo>
                  <a:pt x="11676" y="1799"/>
                </a:lnTo>
                <a:close/>
                <a:moveTo>
                  <a:pt x="11685" y="179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1" name="AutoShape 123"/>
          <p:cNvSpPr>
            <a:spLocks/>
          </p:cNvSpPr>
          <p:nvPr/>
        </p:nvSpPr>
        <p:spPr bwMode="auto">
          <a:xfrm>
            <a:off x="9966326" y="4597979"/>
            <a:ext cx="381000" cy="381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6" y="21600"/>
                </a:move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07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moveTo>
                  <a:pt x="10806" y="3242"/>
                </a:move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3" y="6944"/>
                  <a:pt x="3840" y="7853"/>
                </a:cubicBezTo>
                <a:cubicBezTo>
                  <a:pt x="3445" y="8763"/>
                  <a:pt x="3244" y="9745"/>
                  <a:pt x="3244" y="10801"/>
                </a:cubicBezTo>
                <a:cubicBezTo>
                  <a:pt x="3244" y="11855"/>
                  <a:pt x="3445" y="12838"/>
                  <a:pt x="3840" y="13747"/>
                </a:cubicBezTo>
                <a:cubicBezTo>
                  <a:pt x="4236" y="14656"/>
                  <a:pt x="4776" y="15455"/>
                  <a:pt x="5457" y="16142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2"/>
                </a:cubicBezTo>
                <a:cubicBezTo>
                  <a:pt x="16836" y="15455"/>
                  <a:pt x="17378" y="14656"/>
                  <a:pt x="17774" y="13747"/>
                </a:cubicBezTo>
                <a:cubicBezTo>
                  <a:pt x="18172" y="12838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6" y="6148"/>
                  <a:pt x="16152" y="5459"/>
                </a:cubicBezTo>
                <a:cubicBezTo>
                  <a:pt x="15465" y="4775"/>
                  <a:pt x="14668" y="4236"/>
                  <a:pt x="13756" y="3838"/>
                </a:cubicBezTo>
                <a:cubicBezTo>
                  <a:pt x="12846" y="3442"/>
                  <a:pt x="11862" y="3242"/>
                  <a:pt x="10806" y="3242"/>
                </a:cubicBezTo>
                <a:moveTo>
                  <a:pt x="6098" y="10801"/>
                </a:moveTo>
                <a:cubicBezTo>
                  <a:pt x="5855" y="10801"/>
                  <a:pt x="5688" y="10688"/>
                  <a:pt x="5598" y="10462"/>
                </a:cubicBezTo>
                <a:cubicBezTo>
                  <a:pt x="5507" y="10239"/>
                  <a:pt x="5553" y="10042"/>
                  <a:pt x="5733" y="9881"/>
                </a:cubicBezTo>
                <a:lnTo>
                  <a:pt x="10413" y="5204"/>
                </a:lnTo>
                <a:cubicBezTo>
                  <a:pt x="10540" y="5114"/>
                  <a:pt x="10670" y="5069"/>
                  <a:pt x="10806" y="5069"/>
                </a:cubicBezTo>
                <a:cubicBezTo>
                  <a:pt x="10933" y="5069"/>
                  <a:pt x="11060" y="5114"/>
                  <a:pt x="11187" y="5204"/>
                </a:cubicBezTo>
                <a:lnTo>
                  <a:pt x="15881" y="9881"/>
                </a:lnTo>
                <a:cubicBezTo>
                  <a:pt x="16059" y="10042"/>
                  <a:pt x="16104" y="10239"/>
                  <a:pt x="16016" y="10462"/>
                </a:cubicBezTo>
                <a:cubicBezTo>
                  <a:pt x="15926" y="10688"/>
                  <a:pt x="15759" y="10801"/>
                  <a:pt x="15513" y="10801"/>
                </a:cubicBezTo>
                <a:lnTo>
                  <a:pt x="12688" y="10801"/>
                </a:lnTo>
                <a:lnTo>
                  <a:pt x="12688" y="15667"/>
                </a:lnTo>
                <a:cubicBezTo>
                  <a:pt x="12688" y="15811"/>
                  <a:pt x="12634" y="15935"/>
                  <a:pt x="12529" y="16037"/>
                </a:cubicBezTo>
                <a:cubicBezTo>
                  <a:pt x="12428" y="16144"/>
                  <a:pt x="12303" y="16195"/>
                  <a:pt x="12162" y="16195"/>
                </a:cubicBezTo>
                <a:lnTo>
                  <a:pt x="9438" y="16195"/>
                </a:lnTo>
                <a:cubicBezTo>
                  <a:pt x="9294" y="16195"/>
                  <a:pt x="9170" y="16147"/>
                  <a:pt x="9065" y="16045"/>
                </a:cubicBezTo>
                <a:cubicBezTo>
                  <a:pt x="8963" y="15947"/>
                  <a:pt x="8910" y="15819"/>
                  <a:pt x="8910" y="15667"/>
                </a:cubicBezTo>
                <a:lnTo>
                  <a:pt x="8910" y="10801"/>
                </a:lnTo>
                <a:lnTo>
                  <a:pt x="6098" y="10801"/>
                </a:lnTo>
                <a:close/>
                <a:moveTo>
                  <a:pt x="6098" y="10801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100935"/>
      </p:ext>
    </p:extLst>
  </p:cSld>
  <p:clrMapOvr>
    <a:masterClrMapping/>
  </p:clrMapOvr>
  <p:transition spd="slow">
    <p:push dir="u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2810038"/>
            <a:ext cx="12192000" cy="969924"/>
            <a:chOff x="0" y="633031"/>
            <a:chExt cx="12192000" cy="969924"/>
          </a:xfrm>
        </p:grpSpPr>
        <p:sp>
          <p:nvSpPr>
            <p:cNvPr id="6" name="TextBox 5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Bebas Neue" panose="020B0606020202050201" pitchFamily="34" charset="0"/>
                </a:rPr>
                <a:t>The end</a:t>
              </a:r>
              <a:endParaRPr lang="en-US" sz="3200" dirty="0">
                <a:solidFill>
                  <a:schemeClr val="bg1"/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bg1"/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281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42406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What we do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8191587" y="4953751"/>
            <a:ext cx="731520" cy="7315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176343" y="3412889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177072" y="1822781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72453" y="4941869"/>
            <a:ext cx="731520" cy="7315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562289" y="3388399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547049" y="1822781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38805" y="4953751"/>
            <a:ext cx="731520" cy="7315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46784" y="3392765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46784" y="1822781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678304" y="228549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8304" y="182382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78304" y="385708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78304" y="339541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78304" y="5403534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78304" y="4941869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97438" y="228549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97438" y="182382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97438" y="385708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7438" y="339541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97438" y="5403534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97438" y="4941869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916572" y="228549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16572" y="182382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16572" y="3857081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916572" y="3395416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916572" y="5403534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916572" y="4941869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19940" y="1981959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01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26428" y="1981958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02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49498" y="1957708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03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12208" y="3547816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04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32764" y="3536053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05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49497" y="3541343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06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6276" y="5090864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07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46832" y="5073728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08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61475" y="5103028"/>
            <a:ext cx="58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09</a:t>
            </a:r>
            <a:endParaRPr lang="en-US" sz="24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88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1570"/>
            <a:ext cx="12192000" cy="969924"/>
            <a:chOff x="0" y="633031"/>
            <a:chExt cx="12192000" cy="969924"/>
          </a:xfrm>
        </p:grpSpPr>
        <p:sp>
          <p:nvSpPr>
            <p:cNvPr id="5" name="TextBox 4"/>
            <p:cNvSpPr txBox="1"/>
            <p:nvPr/>
          </p:nvSpPr>
          <p:spPr>
            <a:xfrm>
              <a:off x="0" y="633031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tx2">
                      <a:lumMod val="50000"/>
                    </a:schemeClr>
                  </a:solidFill>
                  <a:latin typeface="Bebas Neue" panose="020B0606020202050201" pitchFamily="34" charset="0"/>
                </a:rPr>
                <a:t>What we do</a:t>
              </a:r>
              <a:endParaRPr lang="en-US" sz="3200" dirty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3667" y="1119330"/>
              <a:ext cx="109446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0" i="0" dirty="0" smtClean="0">
                  <a:solidFill>
                    <a:schemeClr val="tx2">
                      <a:lumMod val="50000"/>
                    </a:schemeClr>
                  </a:solidFill>
                  <a:effectLst/>
                </a:rPr>
                <a:t>Professional Presentation</a:t>
              </a:r>
              <a:endParaRPr lang="en-US" sz="1400" b="0" i="0" dirty="0">
                <a:solidFill>
                  <a:schemeClr val="tx2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14900" y="1511515"/>
              <a:ext cx="457200" cy="9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1150" y="1511515"/>
              <a:ext cx="45720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00" y="1511515"/>
              <a:ext cx="457200" cy="91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43650" y="1511515"/>
              <a:ext cx="457200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9900" y="1511515"/>
              <a:ext cx="457200" cy="91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85813" y="3022885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813" y="2561220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745933" y="1694773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5813" y="5554463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3" y="5092798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745933" y="4226351"/>
            <a:ext cx="731520" cy="731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37573" y="3022885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37573" y="2578392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397693" y="1711945"/>
            <a:ext cx="731520" cy="731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37573" y="5554463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37573" y="5092798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397693" y="4226351"/>
            <a:ext cx="731520" cy="7315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89333" y="3040057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89333" y="2578392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049453" y="1711945"/>
            <a:ext cx="731520" cy="731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89333" y="5554463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89333" y="5092798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049453" y="4226351"/>
            <a:ext cx="731520" cy="7315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741093" y="3040057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41093" y="2578392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9701213" y="1711945"/>
            <a:ext cx="731520" cy="7315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741093" y="5554463"/>
            <a:ext cx="265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Lorem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ipsum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dolor sit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amet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consectetur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adipiscing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elit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.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Nunc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bibendum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eleifend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tortor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, non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porta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justo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gravida</a:t>
            </a:r>
            <a:r>
              <a:rPr lang="en-US" sz="1200" b="0" i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en-US" sz="1200" b="0" i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posuere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200" b="0" i="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41093" y="5092798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ebas Neue" panose="020B0606020202050201" pitchFamily="34" charset="0"/>
              </a:rPr>
              <a:t>YOUR TEXT HERE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701213" y="4226351"/>
            <a:ext cx="731520" cy="73152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53" y="1934558"/>
            <a:ext cx="304800" cy="304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93" y="1912371"/>
            <a:ext cx="304800" cy="3048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13" y="1925305"/>
            <a:ext cx="304800" cy="3048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573" y="1937193"/>
            <a:ext cx="304800" cy="3048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53" y="4439711"/>
            <a:ext cx="304800" cy="3048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93" y="4439711"/>
            <a:ext cx="304800" cy="3048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13" y="4448250"/>
            <a:ext cx="304800" cy="3048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141" y="444825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93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160">
      <a:dk1>
        <a:srgbClr val="2F3F4A"/>
      </a:dk1>
      <a:lt1>
        <a:srgbClr val="FFFFFF"/>
      </a:lt1>
      <a:dk2>
        <a:srgbClr val="2F3F4A"/>
      </a:dk2>
      <a:lt2>
        <a:srgbClr val="D8DADB"/>
      </a:lt2>
      <a:accent1>
        <a:srgbClr val="368FE2"/>
      </a:accent1>
      <a:accent2>
        <a:srgbClr val="E52739"/>
      </a:accent2>
      <a:accent3>
        <a:srgbClr val="F0872A"/>
      </a:accent3>
      <a:accent4>
        <a:srgbClr val="7CB349"/>
      </a:accent4>
      <a:accent5>
        <a:srgbClr val="505050"/>
      </a:accent5>
      <a:accent6>
        <a:srgbClr val="809295"/>
      </a:accent6>
      <a:hlink>
        <a:srgbClr val="368FE2"/>
      </a:hlink>
      <a:folHlink>
        <a:srgbClr val="7CB34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6982</Words>
  <Application>Microsoft Office PowerPoint</Application>
  <PresentationFormat>Widescreen</PresentationFormat>
  <Paragraphs>885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5" baseType="lpstr">
      <vt:lpstr>宋体</vt:lpstr>
      <vt:lpstr>Arial</vt:lpstr>
      <vt:lpstr>Bebas Neue</vt:lpstr>
      <vt:lpstr>Calibri</vt:lpstr>
      <vt:lpstr>Helvetica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LOVEISH</dc:creator>
  <cp:lastModifiedBy>Donny suparto</cp:lastModifiedBy>
  <cp:revision>15</cp:revision>
  <dcterms:created xsi:type="dcterms:W3CDTF">2016-03-07T19:39:37Z</dcterms:created>
  <dcterms:modified xsi:type="dcterms:W3CDTF">2019-05-05T02:57:13Z</dcterms:modified>
</cp:coreProperties>
</file>