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sldIdLst>
    <p:sldId id="256" r:id="rId2"/>
    <p:sldId id="257" r:id="rId3"/>
    <p:sldId id="259" r:id="rId4"/>
    <p:sldId id="264" r:id="rId5"/>
    <p:sldId id="265" r:id="rId6"/>
    <p:sldId id="267" r:id="rId7"/>
    <p:sldId id="266"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8E00"/>
    <a:srgbClr val="DE7400"/>
    <a:srgbClr val="4E863A"/>
    <a:srgbClr val="6BA42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3" d="100"/>
          <a:sy n="73" d="100"/>
        </p:scale>
        <p:origin x="-1074"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5B8DFF-3B96-41A0-9B28-6E55A2E48E01}" type="datetimeFigureOut">
              <a:rPr lang="en-US" smtClean="0"/>
              <a:pPr/>
              <a:t>3/24/2016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DAC6CA-E053-4EC7-B801-A64BBB9841B3}" type="slidenum">
              <a:rPr lang="en-US" smtClean="0"/>
              <a:pPr/>
              <a:t>‹#›</a:t>
            </a:fld>
            <a:endParaRPr lang="en-US"/>
          </a:p>
        </p:txBody>
      </p:sp>
    </p:spTree>
    <p:extLst>
      <p:ext uri="{BB962C8B-B14F-4D97-AF65-F5344CB8AC3E}">
        <p14:creationId xmlns:p14="http://schemas.microsoft.com/office/powerpoint/2010/main" xmlns="" val="2932717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6DAC6CA-E053-4EC7-B801-A64BBB9841B3}" type="slidenum">
              <a:rPr lang="en-US" smtClean="0"/>
              <a:pPr/>
              <a:t>3</a:t>
            </a:fld>
            <a:endParaRPr lang="en-US"/>
          </a:p>
        </p:txBody>
      </p:sp>
    </p:spTree>
    <p:extLst>
      <p:ext uri="{BB962C8B-B14F-4D97-AF65-F5344CB8AC3E}">
        <p14:creationId xmlns:p14="http://schemas.microsoft.com/office/powerpoint/2010/main" xmlns="" val="28632974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free-power-point-templates.com/"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86200" y="2362200"/>
            <a:ext cx="5105400" cy="1066800"/>
          </a:xfrm>
        </p:spPr>
        <p:txBody>
          <a:bodyPr>
            <a:normAutofit/>
          </a:bodyPr>
          <a:lstStyle>
            <a:lvl1pPr algn="ctr">
              <a:defRPr sz="4400" baseline="0">
                <a:solidFill>
                  <a:schemeClr val="tx1">
                    <a:lumMod val="85000"/>
                    <a:lumOff val="15000"/>
                  </a:schemeClr>
                </a:solidFill>
              </a:defRPr>
            </a:lvl1pPr>
          </a:lstStyle>
          <a:p>
            <a:r>
              <a:rPr lang="en-US" dirty="0" smtClean="0"/>
              <a:t>Your Master Title</a:t>
            </a:r>
            <a:endParaRPr lang="en-US" dirty="0"/>
          </a:p>
        </p:txBody>
      </p:sp>
      <p:sp>
        <p:nvSpPr>
          <p:cNvPr id="3" name="Subtitle 2"/>
          <p:cNvSpPr>
            <a:spLocks noGrp="1"/>
          </p:cNvSpPr>
          <p:nvPr>
            <p:ph type="subTitle" idx="1"/>
          </p:nvPr>
        </p:nvSpPr>
        <p:spPr>
          <a:xfrm>
            <a:off x="3962400" y="3429000"/>
            <a:ext cx="4953000" cy="914400"/>
          </a:xfrm>
        </p:spPr>
        <p:txBody>
          <a:bodyPr>
            <a:normAutofit/>
          </a:bodyPr>
          <a:lstStyle>
            <a:lvl1pPr marL="0" indent="0" algn="ctr">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934FD1C-16A5-4EAA-8D5F-3C1EA6051FC2}" type="datetime1">
              <a:rPr lang="en-US" smtClean="0"/>
              <a:t>3/24/2016</a:t>
            </a:fld>
            <a:endParaRPr lang="en-US"/>
          </a:p>
        </p:txBody>
      </p:sp>
      <p:sp>
        <p:nvSpPr>
          <p:cNvPr id="5" name="Footer Placeholder 4"/>
          <p:cNvSpPr>
            <a:spLocks noGrp="1"/>
          </p:cNvSpPr>
          <p:nvPr>
            <p:ph type="ftr" sz="quarter" idx="11"/>
          </p:nvPr>
        </p:nvSpPr>
        <p:spPr/>
        <p:txBody>
          <a:bodyPr/>
          <a:lstStyle/>
          <a:p>
            <a:r>
              <a:rPr lang="en-US" smtClean="0"/>
              <a:t>LG 24x SATA Internal DVD Writer - Addocart</a:t>
            </a:r>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tx1">
                    <a:lumMod val="75000"/>
                    <a:lumOff val="2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1A387F-76D9-4610-8731-8EBC8DF2B5ED}" type="datetime1">
              <a:rPr lang="en-US" smtClean="0"/>
              <a:t>3/24/2016</a:t>
            </a:fld>
            <a:endParaRPr lang="en-US"/>
          </a:p>
        </p:txBody>
      </p:sp>
      <p:sp>
        <p:nvSpPr>
          <p:cNvPr id="6" name="Footer Placeholder 5"/>
          <p:cNvSpPr>
            <a:spLocks noGrp="1"/>
          </p:cNvSpPr>
          <p:nvPr>
            <p:ph type="ftr" sz="quarter" idx="11"/>
          </p:nvPr>
        </p:nvSpPr>
        <p:spPr/>
        <p:txBody>
          <a:bodyPr/>
          <a:lstStyle/>
          <a:p>
            <a:r>
              <a:rPr lang="en-US" smtClean="0"/>
              <a:t>LG 24x SATA Internal DVD Writer - Addocart</a:t>
            </a:r>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14FB711-19D7-4169-AAD4-A58D8A033E47}" type="datetime1">
              <a:rPr lang="en-US" smtClean="0"/>
              <a:t>3/24/2016</a:t>
            </a:fld>
            <a:endParaRPr lang="en-US"/>
          </a:p>
        </p:txBody>
      </p:sp>
      <p:sp>
        <p:nvSpPr>
          <p:cNvPr id="5" name="Footer Placeholder 4"/>
          <p:cNvSpPr>
            <a:spLocks noGrp="1"/>
          </p:cNvSpPr>
          <p:nvPr>
            <p:ph type="ftr" sz="quarter" idx="11"/>
          </p:nvPr>
        </p:nvSpPr>
        <p:spPr/>
        <p:txBody>
          <a:bodyPr/>
          <a:lstStyle/>
          <a:p>
            <a:r>
              <a:rPr lang="en-US" smtClean="0"/>
              <a:t>LG 24x SATA Internal DVD Writer - Addocart</a:t>
            </a:r>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713559-5048-4BD5-9AB9-8430E6642231}" type="datetime1">
              <a:rPr lang="en-US" smtClean="0"/>
              <a:t>3/24/2016</a:t>
            </a:fld>
            <a:endParaRPr lang="en-US"/>
          </a:p>
        </p:txBody>
      </p:sp>
      <p:sp>
        <p:nvSpPr>
          <p:cNvPr id="5" name="Footer Placeholder 4"/>
          <p:cNvSpPr>
            <a:spLocks noGrp="1"/>
          </p:cNvSpPr>
          <p:nvPr>
            <p:ph type="ftr" sz="quarter" idx="11"/>
          </p:nvPr>
        </p:nvSpPr>
        <p:spPr/>
        <p:txBody>
          <a:bodyPr/>
          <a:lstStyle/>
          <a:p>
            <a:r>
              <a:rPr lang="en-US" smtClean="0"/>
              <a:t>LG 24x SATA Internal DVD Writer - Addocart</a:t>
            </a:r>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pic>
        <p:nvPicPr>
          <p:cNvPr id="7" name="Picture 6" descr="E:\websites\free-power-point-templates\2012\logos.png">
            <a:hlinkClick r:id="rId2"/>
          </p:cNvPr>
          <p:cNvPicPr>
            <a:picLocks noChangeAspect="1" noChangeArrowheads="1"/>
          </p:cNvPicPr>
          <p:nvPr userDrawn="1"/>
        </p:nvPicPr>
        <p:blipFill>
          <a:blip r:embed="rId3">
            <a:extLst>
              <a:ext uri="{28A0092B-C50C-407E-A947-70E740481C1C}">
                <a14:useLocalDpi xmlns:a14="http://schemas.microsoft.com/office/drawing/2010/main" xmlns="" val="0"/>
              </a:ext>
            </a:extLst>
          </a:blip>
          <a:stretch>
            <a:fillRect/>
          </a:stretch>
        </p:blipFill>
        <p:spPr bwMode="auto">
          <a:xfrm>
            <a:off x="1752600" y="2849092"/>
            <a:ext cx="1951712" cy="702615"/>
          </a:xfrm>
          <a:prstGeom prst="rect">
            <a:avLst/>
          </a:prstGeom>
          <a:noFill/>
          <a:ln>
            <a:no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48130"/>
            <a:ext cx="8229600" cy="1143000"/>
          </a:xfrm>
        </p:spPr>
        <p:txBody>
          <a:bodyPr>
            <a:normAutofit/>
          </a:bodyPr>
          <a:lstStyle>
            <a:lvl1pPr algn="l">
              <a:defRPr sz="3600">
                <a:solidFill>
                  <a:schemeClr val="tx1">
                    <a:lumMod val="85000"/>
                    <a:lumOff val="1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8965" y="1443835"/>
            <a:ext cx="8229600" cy="4525963"/>
          </a:xfrm>
        </p:spPr>
        <p:txBody>
          <a:bodyPr/>
          <a:lstStyle>
            <a:lvl1pPr>
              <a:defRPr sz="2800">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9021781-47ED-41A7-8C09-7FD659D8D92B}" type="datetime1">
              <a:rPr lang="en-US" smtClean="0"/>
              <a:t>3/24/2016</a:t>
            </a:fld>
            <a:endParaRPr lang="en-US"/>
          </a:p>
        </p:txBody>
      </p:sp>
      <p:sp>
        <p:nvSpPr>
          <p:cNvPr id="5" name="Footer Placeholder 4"/>
          <p:cNvSpPr>
            <a:spLocks noGrp="1"/>
          </p:cNvSpPr>
          <p:nvPr>
            <p:ph type="ftr" sz="quarter" idx="11"/>
          </p:nvPr>
        </p:nvSpPr>
        <p:spPr/>
        <p:txBody>
          <a:bodyPr/>
          <a:lstStyle/>
          <a:p>
            <a:r>
              <a:rPr lang="en-US" smtClean="0"/>
              <a:t>LG 24x SATA Internal DVD Writer - Addocart</a:t>
            </a:r>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438400" y="1295400"/>
            <a:ext cx="6710784" cy="1143000"/>
          </a:xfrm>
        </p:spPr>
        <p:txBody>
          <a:bodyPr>
            <a:normAutofit/>
          </a:bodyPr>
          <a:lstStyle>
            <a:lvl1pPr algn="l">
              <a:defRPr sz="3600">
                <a:solidFill>
                  <a:schemeClr val="tx1">
                    <a:lumMod val="85000"/>
                    <a:lumOff val="1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2438400" y="2464598"/>
            <a:ext cx="6710784" cy="4275740"/>
          </a:xfrm>
        </p:spPr>
        <p:txBody>
          <a:bodyPr/>
          <a:lstStyle>
            <a:lvl1pPr>
              <a:defRPr sz="2800">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681731-FDDD-4C0C-966D-2BED4F9A9583}" type="datetime1">
              <a:rPr lang="en-US" smtClean="0"/>
              <a:t>3/24/2016</a:t>
            </a:fld>
            <a:endParaRPr lang="en-US"/>
          </a:p>
        </p:txBody>
      </p:sp>
      <p:sp>
        <p:nvSpPr>
          <p:cNvPr id="5" name="Footer Placeholder 4"/>
          <p:cNvSpPr>
            <a:spLocks noGrp="1"/>
          </p:cNvSpPr>
          <p:nvPr>
            <p:ph type="ftr" sz="quarter" idx="11"/>
          </p:nvPr>
        </p:nvSpPr>
        <p:spPr/>
        <p:txBody>
          <a:bodyPr/>
          <a:lstStyle/>
          <a:p>
            <a:r>
              <a:rPr lang="en-US" smtClean="0"/>
              <a:t>LG 24x SATA Internal DVD Writer - Addocart</a:t>
            </a:r>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F92C24-D23B-4918-9287-BFA2B41E0A5D}" type="datetime1">
              <a:rPr lang="en-US" smtClean="0"/>
              <a:t>3/24/2016</a:t>
            </a:fld>
            <a:endParaRPr lang="en-US"/>
          </a:p>
        </p:txBody>
      </p:sp>
      <p:sp>
        <p:nvSpPr>
          <p:cNvPr id="5" name="Footer Placeholder 4"/>
          <p:cNvSpPr>
            <a:spLocks noGrp="1"/>
          </p:cNvSpPr>
          <p:nvPr>
            <p:ph type="ftr" sz="quarter" idx="11"/>
          </p:nvPr>
        </p:nvSpPr>
        <p:spPr/>
        <p:txBody>
          <a:bodyPr/>
          <a:lstStyle/>
          <a:p>
            <a:r>
              <a:rPr lang="en-US" smtClean="0"/>
              <a:t>LG 24x SATA Internal DVD Writer - Addocart</a:t>
            </a:r>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1800">
                <a:solidFill>
                  <a:schemeClr val="tx1">
                    <a:lumMod val="75000"/>
                    <a:lumOff val="25000"/>
                  </a:schemeClr>
                </a:solidFill>
              </a:defRPr>
            </a:lvl4pPr>
            <a:lvl5pPr>
              <a:defRPr sz="1800">
                <a:solidFill>
                  <a:schemeClr val="tx1">
                    <a:lumMod val="75000"/>
                    <a:lumOff val="2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1800">
                <a:solidFill>
                  <a:schemeClr val="tx1">
                    <a:lumMod val="75000"/>
                    <a:lumOff val="25000"/>
                  </a:schemeClr>
                </a:solidFill>
              </a:defRPr>
            </a:lvl4pPr>
            <a:lvl5pPr>
              <a:defRPr sz="1800">
                <a:solidFill>
                  <a:schemeClr val="tx1">
                    <a:lumMod val="75000"/>
                    <a:lumOff val="2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4A86AEA-0A3C-49AC-B018-71DF9123C4A3}" type="datetime1">
              <a:rPr lang="en-US" smtClean="0"/>
              <a:t>3/24/2016</a:t>
            </a:fld>
            <a:endParaRPr lang="en-US"/>
          </a:p>
        </p:txBody>
      </p:sp>
      <p:sp>
        <p:nvSpPr>
          <p:cNvPr id="6" name="Footer Placeholder 5"/>
          <p:cNvSpPr>
            <a:spLocks noGrp="1"/>
          </p:cNvSpPr>
          <p:nvPr>
            <p:ph type="ftr" sz="quarter" idx="11"/>
          </p:nvPr>
        </p:nvSpPr>
        <p:spPr/>
        <p:txBody>
          <a:bodyPr/>
          <a:lstStyle/>
          <a:p>
            <a:r>
              <a:rPr lang="en-US" smtClean="0"/>
              <a:t>LG 24x SATA Internal DVD Writer - Addocart</a:t>
            </a:r>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48130"/>
            <a:ext cx="8229600" cy="1143000"/>
          </a:xfrm>
        </p:spPr>
        <p:txBody>
          <a:bodyPr>
            <a:normAutofit/>
          </a:bodyPr>
          <a:lstStyle>
            <a:lvl1pPr algn="l">
              <a:defRPr sz="360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443835"/>
            <a:ext cx="4040188" cy="639762"/>
          </a:xfrm>
        </p:spPr>
        <p:txBody>
          <a:bodyPr anchor="b"/>
          <a:lstStyle>
            <a:lvl1pPr marL="0" indent="0">
              <a:buNone/>
              <a:defRPr sz="2400" b="1">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73697"/>
            <a:ext cx="4040188" cy="3798583"/>
          </a:xfrm>
        </p:spPr>
        <p:txBody>
          <a:bodyPr/>
          <a:lstStyle>
            <a:lvl1pPr>
              <a:defRPr sz="2400">
                <a:solidFill>
                  <a:schemeClr val="tx1">
                    <a:lumMod val="75000"/>
                    <a:lumOff val="25000"/>
                  </a:schemeClr>
                </a:solidFill>
              </a:defRPr>
            </a:lvl1pPr>
            <a:lvl2pPr>
              <a:defRPr sz="2000">
                <a:solidFill>
                  <a:schemeClr val="tx1">
                    <a:lumMod val="75000"/>
                    <a:lumOff val="25000"/>
                  </a:schemeClr>
                </a:solidFill>
              </a:defRPr>
            </a:lvl2pPr>
            <a:lvl3pPr>
              <a:defRPr sz="18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443835"/>
            <a:ext cx="4041775" cy="639762"/>
          </a:xfrm>
        </p:spPr>
        <p:txBody>
          <a:bodyPr anchor="b"/>
          <a:lstStyle>
            <a:lvl1pPr marL="0" indent="0">
              <a:buNone/>
              <a:defRPr sz="2400" b="1">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73697"/>
            <a:ext cx="4041775" cy="3798583"/>
          </a:xfrm>
        </p:spPr>
        <p:txBody>
          <a:bodyPr/>
          <a:lstStyle>
            <a:lvl1pPr>
              <a:defRPr sz="2400">
                <a:solidFill>
                  <a:schemeClr val="tx1">
                    <a:lumMod val="75000"/>
                    <a:lumOff val="25000"/>
                  </a:schemeClr>
                </a:solidFill>
              </a:defRPr>
            </a:lvl1pPr>
            <a:lvl2pPr>
              <a:defRPr sz="2000">
                <a:solidFill>
                  <a:schemeClr val="tx1">
                    <a:lumMod val="75000"/>
                    <a:lumOff val="25000"/>
                  </a:schemeClr>
                </a:solidFill>
              </a:defRPr>
            </a:lvl2pPr>
            <a:lvl3pPr>
              <a:defRPr sz="18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726641B-E15A-4EC3-8C51-FF172B6DBB72}" type="datetime1">
              <a:rPr lang="en-US" smtClean="0"/>
              <a:t>3/24/2016</a:t>
            </a:fld>
            <a:endParaRPr lang="en-US"/>
          </a:p>
        </p:txBody>
      </p:sp>
      <p:sp>
        <p:nvSpPr>
          <p:cNvPr id="8" name="Footer Placeholder 7"/>
          <p:cNvSpPr>
            <a:spLocks noGrp="1"/>
          </p:cNvSpPr>
          <p:nvPr>
            <p:ph type="ftr" sz="quarter" idx="11"/>
          </p:nvPr>
        </p:nvSpPr>
        <p:spPr/>
        <p:txBody>
          <a:bodyPr/>
          <a:lstStyle/>
          <a:p>
            <a:r>
              <a:rPr lang="en-US" smtClean="0"/>
              <a:t>LG 24x SATA Internal DVD Writer - Addocart</a:t>
            </a:r>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B68A1F8-8702-42D7-8D28-46D2652C322E}" type="datetime1">
              <a:rPr lang="en-US" smtClean="0"/>
              <a:t>3/24/2016</a:t>
            </a:fld>
            <a:endParaRPr lang="en-US"/>
          </a:p>
        </p:txBody>
      </p:sp>
      <p:sp>
        <p:nvSpPr>
          <p:cNvPr id="4" name="Footer Placeholder 3"/>
          <p:cNvSpPr>
            <a:spLocks noGrp="1"/>
          </p:cNvSpPr>
          <p:nvPr>
            <p:ph type="ftr" sz="quarter" idx="11"/>
          </p:nvPr>
        </p:nvSpPr>
        <p:spPr/>
        <p:txBody>
          <a:bodyPr/>
          <a:lstStyle/>
          <a:p>
            <a:r>
              <a:rPr lang="en-US" smtClean="0"/>
              <a:t>LG 24x SATA Internal DVD Writer - Addocart</a:t>
            </a:r>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53574B-EFD0-42B1-97CC-D3B44C5C0841}" type="datetime1">
              <a:rPr lang="en-US" smtClean="0"/>
              <a:t>3/24/2016</a:t>
            </a:fld>
            <a:endParaRPr lang="en-US"/>
          </a:p>
        </p:txBody>
      </p:sp>
      <p:sp>
        <p:nvSpPr>
          <p:cNvPr id="3" name="Footer Placeholder 2"/>
          <p:cNvSpPr>
            <a:spLocks noGrp="1"/>
          </p:cNvSpPr>
          <p:nvPr>
            <p:ph type="ftr" sz="quarter" idx="11"/>
          </p:nvPr>
        </p:nvSpPr>
        <p:spPr/>
        <p:txBody>
          <a:bodyPr/>
          <a:lstStyle/>
          <a:p>
            <a:r>
              <a:rPr lang="en-US" smtClean="0"/>
              <a:t>LG 24x SATA Internal DVD Writer - Addocart</a:t>
            </a:r>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solidFill>
                  <a:schemeClr val="tx1">
                    <a:lumMod val="75000"/>
                    <a:lumOff val="25000"/>
                  </a:schemeClr>
                </a:solidFill>
              </a:defRPr>
            </a:lvl1pPr>
            <a:lvl2pPr>
              <a:defRPr sz="2800">
                <a:solidFill>
                  <a:schemeClr val="tx1">
                    <a:lumMod val="75000"/>
                    <a:lumOff val="25000"/>
                  </a:schemeClr>
                </a:solidFill>
              </a:defRPr>
            </a:lvl2pPr>
            <a:lvl3pPr>
              <a:defRPr sz="24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solidFill>
                  <a:schemeClr val="tx1">
                    <a:lumMod val="75000"/>
                    <a:lumOff val="2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24AD68-BB1F-44C6-9070-EE7C98EDA63A}" type="datetime1">
              <a:rPr lang="en-US" smtClean="0"/>
              <a:t>3/24/2016</a:t>
            </a:fld>
            <a:endParaRPr lang="en-US"/>
          </a:p>
        </p:txBody>
      </p:sp>
      <p:sp>
        <p:nvSpPr>
          <p:cNvPr id="6" name="Footer Placeholder 5"/>
          <p:cNvSpPr>
            <a:spLocks noGrp="1"/>
          </p:cNvSpPr>
          <p:nvPr>
            <p:ph type="ftr" sz="quarter" idx="11"/>
          </p:nvPr>
        </p:nvSpPr>
        <p:spPr/>
        <p:txBody>
          <a:bodyPr/>
          <a:lstStyle/>
          <a:p>
            <a:r>
              <a:rPr lang="en-US" smtClean="0"/>
              <a:t>LG 24x SATA Internal DVD Writer - Addocart</a:t>
            </a:r>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F9D64C-DE24-4AA5-AAD0-0A3E6205879F}" type="datetime1">
              <a:rPr lang="en-US" smtClean="0"/>
              <a:t>3/24/2016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LG 24x SATA Internal DVD Writer - Addocart</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dt="0"/>
  <p:txStyles>
    <p:titleStyle>
      <a:lvl1pPr algn="ctr" defTabSz="914400" rtl="0" eaLnBrk="1" latinLnBrk="0" hangingPunct="1">
        <a:spcBef>
          <a:spcPct val="0"/>
        </a:spcBef>
        <a:buNone/>
        <a:defRPr sz="4400" b="1" kern="1200">
          <a:solidFill>
            <a:schemeClr val="tx1">
              <a:lumMod val="85000"/>
              <a:lumOff val="15000"/>
            </a:schemeClr>
          </a:solidFill>
          <a:effectLst>
            <a:outerShdw blurRad="38100" dist="38100" dir="2700000" algn="tl">
              <a:srgbClr val="000000">
                <a:alpha val="43137"/>
              </a:srgbClr>
            </a:outerShdw>
          </a:effectLst>
          <a:latin typeface="Microsoft New Tai Lue" pitchFamily="34" charset="0"/>
          <a:ea typeface="Microsoft Himalaya" pitchFamily="2" charset="0"/>
          <a:cs typeface="Microsoft New Tai Lue" pitchFamily="34" charset="0"/>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lumMod val="75000"/>
              <a:lumOff val="25000"/>
            </a:schemeClr>
          </a:solidFill>
          <a:latin typeface="Microsoft New Tai Lue" pitchFamily="34" charset="0"/>
          <a:ea typeface="+mn-ea"/>
          <a:cs typeface="Microsoft New Tai Lue"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lumMod val="75000"/>
              <a:lumOff val="25000"/>
            </a:schemeClr>
          </a:solidFill>
          <a:latin typeface="Microsoft New Tai Lue" pitchFamily="34" charset="0"/>
          <a:ea typeface="+mn-ea"/>
          <a:cs typeface="Microsoft New Tai Lue" pitchFamily="34" charset="0"/>
        </a:defRPr>
      </a:lvl2pPr>
      <a:lvl3pPr marL="1143000" indent="-228600" algn="l" defTabSz="914400" rtl="0" eaLnBrk="1" latinLnBrk="0" hangingPunct="1">
        <a:spcBef>
          <a:spcPct val="20000"/>
        </a:spcBef>
        <a:buFont typeface="Arial" pitchFamily="34" charset="0"/>
        <a:buChar char="•"/>
        <a:defRPr sz="2000" kern="1200">
          <a:solidFill>
            <a:schemeClr val="tx1">
              <a:lumMod val="75000"/>
              <a:lumOff val="25000"/>
            </a:schemeClr>
          </a:solidFill>
          <a:latin typeface="Microsoft New Tai Lue" pitchFamily="34" charset="0"/>
          <a:ea typeface="+mn-ea"/>
          <a:cs typeface="Microsoft New Tai Lue" pitchFamily="34" charset="0"/>
        </a:defRPr>
      </a:lvl3pPr>
      <a:lvl4pPr marL="16002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icrosoft New Tai Lue" pitchFamily="34" charset="0"/>
          <a:ea typeface="+mn-ea"/>
          <a:cs typeface="Microsoft New Tai Lue" pitchFamily="34" charset="0"/>
        </a:defRPr>
      </a:lvl4pPr>
      <a:lvl5pPr marL="20574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icrosoft New Tai Lue" pitchFamily="34" charset="0"/>
          <a:ea typeface="+mn-ea"/>
          <a:cs typeface="Microsoft New Tai Lue"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free-power-point-templates.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addocart.com/Computer-Components/Internal-Optical-Drives/LG-24x-SATA-Internal-DVD-Writer"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ompare4u.in/Mobile-Accessories/Bluetooth-Headsets" TargetMode="External"/><Relationship Id="rId2" Type="http://schemas.openxmlformats.org/officeDocument/2006/relationships/hyperlink" Target="http://compare4u.in/Sony-SRS-X11-BT-speaker-black"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38600" y="2362200"/>
            <a:ext cx="4724400" cy="2133600"/>
          </a:xfrm>
        </p:spPr>
        <p:txBody>
          <a:bodyPr>
            <a:noAutofit/>
          </a:bodyPr>
          <a:lstStyle/>
          <a:p>
            <a:r>
              <a:rPr lang="en-US" sz="3200" b="0" dirty="0" smtClean="0">
                <a:effectLst/>
              </a:rPr>
              <a:t>LG 24x SATA Internal DVD Writer</a:t>
            </a:r>
            <a:r>
              <a:rPr lang="en-US" sz="3200" dirty="0" smtClean="0"/>
              <a:t/>
            </a:r>
            <a:br>
              <a:rPr lang="en-US" sz="3200" dirty="0" smtClean="0"/>
            </a:br>
            <a:r>
              <a:rPr lang="en-US" sz="2800" dirty="0" smtClean="0"/>
              <a:t/>
            </a:r>
            <a:br>
              <a:rPr lang="en-US" sz="2800" dirty="0" smtClean="0"/>
            </a:br>
            <a:r>
              <a:rPr lang="en-US" sz="2800" b="0" dirty="0" smtClean="0">
                <a:effectLst/>
              </a:rPr>
              <a:t/>
            </a:r>
            <a:br>
              <a:rPr lang="en-US" sz="2800" b="0" dirty="0" smtClean="0">
                <a:effectLst/>
              </a:rPr>
            </a:br>
            <a:endParaRPr lang="en-US" sz="2800" b="0" dirty="0">
              <a:effectLst/>
            </a:endParaRPr>
          </a:p>
        </p:txBody>
      </p:sp>
      <p:pic>
        <p:nvPicPr>
          <p:cNvPr id="5" name="Picture 4" descr="E:\websites\free-power-point-templates\2012\logos.png">
            <a:hlinkClick r:id="rId2"/>
          </p:cNvPr>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8646586" y="6629400"/>
            <a:ext cx="470520" cy="169387"/>
          </a:xfrm>
          <a:prstGeom prst="rect">
            <a:avLst/>
          </a:prstGeom>
          <a:noFill/>
          <a:ln>
            <a:no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63920370"/>
      </p:ext>
    </p:extLst>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0" dirty="0" smtClean="0">
                <a:effectLst/>
              </a:rPr>
              <a:t>Index</a:t>
            </a:r>
            <a:endParaRPr lang="en-US" sz="3200" b="0" dirty="0">
              <a:effectLst/>
            </a:endParaRPr>
          </a:p>
        </p:txBody>
      </p:sp>
      <p:sp>
        <p:nvSpPr>
          <p:cNvPr id="3" name="Content Placeholder 2"/>
          <p:cNvSpPr>
            <a:spLocks noGrp="1"/>
          </p:cNvSpPr>
          <p:nvPr>
            <p:ph idx="1"/>
          </p:nvPr>
        </p:nvSpPr>
        <p:spPr/>
        <p:txBody>
          <a:bodyPr/>
          <a:lstStyle/>
          <a:p>
            <a:r>
              <a:rPr lang="en-US" dirty="0" smtClean="0"/>
              <a:t>Description</a:t>
            </a:r>
          </a:p>
          <a:p>
            <a:r>
              <a:rPr lang="en-US" dirty="0" smtClean="0"/>
              <a:t>Image</a:t>
            </a:r>
            <a:endParaRPr lang="en-US" dirty="0" smtClean="0"/>
          </a:p>
          <a:p>
            <a:r>
              <a:rPr lang="en-US" dirty="0" smtClean="0"/>
              <a:t>Specification</a:t>
            </a:r>
          </a:p>
          <a:p>
            <a:r>
              <a:rPr lang="en-US" dirty="0" smtClean="0"/>
              <a:t>Reviews and Ratings</a:t>
            </a:r>
          </a:p>
          <a:p>
            <a:endParaRPr lang="en-US" dirty="0" smtClean="0"/>
          </a:p>
          <a:p>
            <a:endParaRPr lang="en-US" dirty="0"/>
          </a:p>
        </p:txBody>
      </p:sp>
      <p:sp>
        <p:nvSpPr>
          <p:cNvPr id="5" name="Footer Placeholder 4"/>
          <p:cNvSpPr>
            <a:spLocks noGrp="1"/>
          </p:cNvSpPr>
          <p:nvPr>
            <p:ph type="ftr" sz="quarter" idx="11"/>
          </p:nvPr>
        </p:nvSpPr>
        <p:spPr/>
        <p:txBody>
          <a:bodyPr/>
          <a:lstStyle/>
          <a:p>
            <a:r>
              <a:rPr lang="en-US" smtClean="0"/>
              <a:t>LG 24x SATA Internal DVD Writer - Addocart</a:t>
            </a:r>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2</a:t>
            </a:fld>
            <a:endParaRPr lang="en-US"/>
          </a:p>
        </p:txBody>
      </p:sp>
    </p:spTree>
    <p:extLst>
      <p:ext uri="{BB962C8B-B14F-4D97-AF65-F5344CB8AC3E}">
        <p14:creationId xmlns:p14="http://schemas.microsoft.com/office/powerpoint/2010/main" xmlns="" val="4103309497"/>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67200" y="1219200"/>
            <a:ext cx="3733800" cy="762000"/>
          </a:xfrm>
        </p:spPr>
        <p:txBody>
          <a:bodyPr>
            <a:normAutofit/>
          </a:bodyPr>
          <a:lstStyle/>
          <a:p>
            <a:pPr algn="l"/>
            <a:r>
              <a:rPr lang="en-US" sz="3200" b="0" dirty="0" smtClean="0">
                <a:effectLst/>
                <a:latin typeface="+mj-lt"/>
              </a:rPr>
              <a:t>Description</a:t>
            </a:r>
            <a:endParaRPr lang="en-US" sz="3200" b="0" dirty="0">
              <a:effectLst/>
              <a:latin typeface="+mj-lt"/>
            </a:endParaRPr>
          </a:p>
        </p:txBody>
      </p:sp>
      <p:sp>
        <p:nvSpPr>
          <p:cNvPr id="5" name="Content Placeholder 4"/>
          <p:cNvSpPr>
            <a:spLocks noGrp="1"/>
          </p:cNvSpPr>
          <p:nvPr>
            <p:ph idx="1"/>
          </p:nvPr>
        </p:nvSpPr>
        <p:spPr>
          <a:xfrm>
            <a:off x="2667000" y="2286000"/>
            <a:ext cx="5334000" cy="4454338"/>
          </a:xfrm>
        </p:spPr>
        <p:txBody>
          <a:bodyPr>
            <a:normAutofit/>
          </a:bodyPr>
          <a:lstStyle/>
          <a:p>
            <a:r>
              <a:rPr lang="en-US" sz="1800" i="1" dirty="0" smtClean="0">
                <a:hlinkClick r:id="rId3"/>
              </a:rPr>
              <a:t>LG Internal DVD Writer</a:t>
            </a:r>
            <a:r>
              <a:rPr lang="en-US" sz="1800" dirty="0" smtClean="0"/>
              <a:t> The LG Super-Multi internal </a:t>
            </a:r>
            <a:r>
              <a:rPr lang="en-US" sz="1800" b="1" i="1" dirty="0" smtClean="0"/>
              <a:t>DVD writer</a:t>
            </a:r>
            <a:r>
              <a:rPr lang="en-US" sz="1800" dirty="0" smtClean="0"/>
              <a:t> features a 24x DVD write speed and a 48x write speed for </a:t>
            </a:r>
            <a:r>
              <a:rPr lang="en-US" sz="1800" dirty="0" smtClean="0"/>
              <a:t>CD-R.</a:t>
            </a:r>
          </a:p>
          <a:p>
            <a:endParaRPr lang="en-US" sz="1800" dirty="0" smtClean="0"/>
          </a:p>
          <a:p>
            <a:r>
              <a:rPr lang="en-US" sz="1800" dirty="0" smtClean="0"/>
              <a:t>Designed </a:t>
            </a:r>
            <a:r>
              <a:rPr lang="en-US" sz="1800" dirty="0" smtClean="0"/>
              <a:t>for storage needs that demand consistency, the reads and writes in CD, DVD, DVD and DVD RAM formats giving you the option to choose the media best suited for each task.</a:t>
            </a:r>
            <a:endParaRPr lang="en-US" sz="1800" dirty="0" smtClean="0">
              <a:latin typeface="+mn-lt"/>
            </a:endParaRPr>
          </a:p>
        </p:txBody>
      </p:sp>
      <p:sp>
        <p:nvSpPr>
          <p:cNvPr id="7" name="Footer Placeholder 6"/>
          <p:cNvSpPr>
            <a:spLocks noGrp="1"/>
          </p:cNvSpPr>
          <p:nvPr>
            <p:ph type="ftr" sz="quarter" idx="11"/>
          </p:nvPr>
        </p:nvSpPr>
        <p:spPr/>
        <p:txBody>
          <a:bodyPr/>
          <a:lstStyle/>
          <a:p>
            <a:r>
              <a:rPr lang="en-US" smtClean="0"/>
              <a:t>LG 24x SATA Internal DVD Writer - Addocart</a:t>
            </a:r>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3</a:t>
            </a:fld>
            <a:endParaRPr lang="en-US"/>
          </a:p>
        </p:txBody>
      </p:sp>
    </p:spTree>
    <p:extLst>
      <p:ext uri="{BB962C8B-B14F-4D97-AF65-F5344CB8AC3E}">
        <p14:creationId xmlns:p14="http://schemas.microsoft.com/office/powerpoint/2010/main" xmlns="" val="1101633878"/>
      </p:ext>
    </p:extLst>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038600" y="762000"/>
            <a:ext cx="4800600" cy="838200"/>
          </a:xfrm>
        </p:spPr>
        <p:txBody>
          <a:bodyPr>
            <a:normAutofit/>
          </a:bodyPr>
          <a:lstStyle/>
          <a:p>
            <a:r>
              <a:rPr lang="en-US" sz="3200" b="0" dirty="0" smtClean="0">
                <a:effectLst/>
                <a:latin typeface="+mj-lt"/>
              </a:rPr>
              <a:t>Image</a:t>
            </a:r>
            <a:endParaRPr lang="en-US" sz="3200" b="0" dirty="0">
              <a:effectLst/>
              <a:latin typeface="+mj-lt"/>
            </a:endParaRPr>
          </a:p>
        </p:txBody>
      </p:sp>
      <p:sp>
        <p:nvSpPr>
          <p:cNvPr id="7" name="Footer Placeholder 6"/>
          <p:cNvSpPr>
            <a:spLocks noGrp="1"/>
          </p:cNvSpPr>
          <p:nvPr>
            <p:ph type="ftr" sz="quarter" idx="11"/>
          </p:nvPr>
        </p:nvSpPr>
        <p:spPr/>
        <p:txBody>
          <a:bodyPr/>
          <a:lstStyle/>
          <a:p>
            <a:r>
              <a:rPr lang="en-US" smtClean="0"/>
              <a:t>LG 24x SATA Internal DVD Writer - Addocart</a:t>
            </a:r>
            <a:endParaRPr lang="en-US"/>
          </a:p>
        </p:txBody>
      </p:sp>
      <p:pic>
        <p:nvPicPr>
          <p:cNvPr id="2" name="Picture 2" descr="http://image.addocart.com/cache/data/InternalODD/LG-24x-SATA-Internal-DVD-Writer-700x700.jpg"/>
          <p:cNvPicPr>
            <a:picLocks noChangeAspect="1" noChangeArrowheads="1"/>
          </p:cNvPicPr>
          <p:nvPr/>
        </p:nvPicPr>
        <p:blipFill>
          <a:blip r:embed="rId2"/>
          <a:srcRect/>
          <a:stretch>
            <a:fillRect/>
          </a:stretch>
        </p:blipFill>
        <p:spPr bwMode="auto">
          <a:xfrm>
            <a:off x="3581400" y="1905000"/>
            <a:ext cx="4495800" cy="3886200"/>
          </a:xfrm>
          <a:prstGeom prst="rect">
            <a:avLst/>
          </a:prstGeom>
          <a:noFill/>
        </p:spPr>
      </p:pic>
      <p:sp>
        <p:nvSpPr>
          <p:cNvPr id="6" name="Slide Number Placeholder 5"/>
          <p:cNvSpPr>
            <a:spLocks noGrp="1"/>
          </p:cNvSpPr>
          <p:nvPr>
            <p:ph type="sldNum" sz="quarter" idx="12"/>
          </p:nvPr>
        </p:nvSpPr>
        <p:spPr/>
        <p:txBody>
          <a:bodyPr/>
          <a:lstStyle/>
          <a:p>
            <a:fld id="{B82CCC60-E8CD-4174-8B1A-7DF615B22EEF}" type="slidenum">
              <a:rPr lang="en-US" smtClean="0"/>
              <a:pPr/>
              <a:t>4</a:t>
            </a:fld>
            <a:endParaRPr lang="en-US"/>
          </a:p>
        </p:txBody>
      </p:sp>
    </p:spTree>
    <p:extLst>
      <p:ext uri="{BB962C8B-B14F-4D97-AF65-F5344CB8AC3E}">
        <p14:creationId xmlns:p14="http://schemas.microsoft.com/office/powerpoint/2010/main" xmlns="" val="852582731"/>
      </p:ext>
    </p:extLst>
  </p:cSld>
  <p:clrMapOvr>
    <a:masterClrMapping/>
  </p:clrMapOvr>
  <p:transition>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162800" cy="685800"/>
          </a:xfrm>
        </p:spPr>
        <p:txBody>
          <a:bodyPr/>
          <a:lstStyle/>
          <a:p>
            <a:r>
              <a:rPr lang="en-US" b="0" dirty="0" smtClean="0">
                <a:effectLst/>
              </a:rPr>
              <a:t>Specification</a:t>
            </a:r>
            <a:endParaRPr lang="en-US" b="0" dirty="0">
              <a:effectLst/>
            </a:endParaRPr>
          </a:p>
        </p:txBody>
      </p:sp>
      <p:sp>
        <p:nvSpPr>
          <p:cNvPr id="6" name="Content Placeholder 5"/>
          <p:cNvSpPr>
            <a:spLocks noGrp="1"/>
          </p:cNvSpPr>
          <p:nvPr>
            <p:ph idx="1"/>
          </p:nvPr>
        </p:nvSpPr>
        <p:spPr>
          <a:xfrm>
            <a:off x="838200" y="685800"/>
            <a:ext cx="5943600" cy="4953000"/>
          </a:xfrm>
        </p:spPr>
        <p:txBody>
          <a:bodyPr>
            <a:normAutofit fontScale="85000" lnSpcReduction="10000"/>
          </a:bodyPr>
          <a:lstStyle/>
          <a:p>
            <a:r>
              <a:rPr lang="en-US" sz="1700" dirty="0" smtClean="0">
                <a:latin typeface="+mn-lt"/>
              </a:rPr>
              <a:t>Brand : LG</a:t>
            </a:r>
          </a:p>
          <a:p>
            <a:r>
              <a:rPr lang="en-US" sz="1700" dirty="0" smtClean="0">
                <a:latin typeface="+mn-lt"/>
              </a:rPr>
              <a:t>Model : 24x SATA</a:t>
            </a:r>
          </a:p>
          <a:p>
            <a:r>
              <a:rPr lang="en-US" sz="1700" dirty="0" smtClean="0">
                <a:latin typeface="+mn-lt"/>
              </a:rPr>
              <a:t>Type : Internal </a:t>
            </a:r>
            <a:r>
              <a:rPr lang="en-US" sz="1700" dirty="0" smtClean="0">
                <a:latin typeface="+mn-lt"/>
              </a:rPr>
              <a:t>DVD </a:t>
            </a:r>
            <a:r>
              <a:rPr lang="en-US" sz="1700" dirty="0" smtClean="0">
                <a:latin typeface="+mn-lt"/>
              </a:rPr>
              <a:t>Writer</a:t>
            </a:r>
          </a:p>
          <a:p>
            <a:r>
              <a:rPr lang="en-US" sz="1700" dirty="0" smtClean="0">
                <a:latin typeface="+mn-lt"/>
              </a:rPr>
              <a:t>Interface : SATA</a:t>
            </a:r>
          </a:p>
          <a:p>
            <a:r>
              <a:rPr lang="en-US" sz="1700" dirty="0" smtClean="0">
                <a:latin typeface="+mn-lt"/>
              </a:rPr>
              <a:t>DVD-R : 24X</a:t>
            </a:r>
          </a:p>
          <a:p>
            <a:r>
              <a:rPr lang="en-US" sz="1700" dirty="0" smtClean="0">
                <a:latin typeface="+mn-lt"/>
              </a:rPr>
              <a:t>DVD-RW : 6X</a:t>
            </a:r>
          </a:p>
          <a:p>
            <a:r>
              <a:rPr lang="en-US" sz="1700" dirty="0" smtClean="0">
                <a:latin typeface="+mn-lt"/>
              </a:rPr>
              <a:t>DVD-RAM : 12X</a:t>
            </a:r>
          </a:p>
          <a:p>
            <a:r>
              <a:rPr lang="en-US" sz="1700" dirty="0" smtClean="0">
                <a:latin typeface="+mn-lt"/>
              </a:rPr>
              <a:t>DVD+R : 24X</a:t>
            </a:r>
          </a:p>
          <a:p>
            <a:r>
              <a:rPr lang="en-US" sz="1700" dirty="0" smtClean="0">
                <a:latin typeface="+mn-lt"/>
              </a:rPr>
              <a:t>DVD+RW : 8X</a:t>
            </a:r>
          </a:p>
          <a:p>
            <a:r>
              <a:rPr lang="en-US" sz="1700" dirty="0" smtClean="0">
                <a:latin typeface="+mn-lt"/>
              </a:rPr>
              <a:t>CD-R : 48X</a:t>
            </a:r>
          </a:p>
          <a:p>
            <a:r>
              <a:rPr lang="en-US" sz="1700" dirty="0" smtClean="0">
                <a:latin typeface="+mn-lt"/>
              </a:rPr>
              <a:t>CD-RW : 32X</a:t>
            </a:r>
          </a:p>
          <a:p>
            <a:r>
              <a:rPr lang="en-US" sz="1700" dirty="0" smtClean="0">
                <a:latin typeface="+mn-lt"/>
              </a:rPr>
              <a:t>DVD-ROM : 16X</a:t>
            </a:r>
          </a:p>
          <a:p>
            <a:r>
              <a:rPr lang="en-US" sz="1700" dirty="0" smtClean="0">
                <a:latin typeface="+mn-lt"/>
              </a:rPr>
              <a:t>CD-ROM : 48X</a:t>
            </a:r>
          </a:p>
          <a:p>
            <a:r>
              <a:rPr lang="en-US" sz="1700" dirty="0" smtClean="0">
                <a:latin typeface="+mn-lt"/>
              </a:rPr>
              <a:t>DVD-ROM Access </a:t>
            </a:r>
            <a:r>
              <a:rPr lang="en-US" sz="1700" dirty="0" smtClean="0">
                <a:latin typeface="+mn-lt"/>
              </a:rPr>
              <a:t>Time : 145ms</a:t>
            </a:r>
          </a:p>
          <a:p>
            <a:r>
              <a:rPr lang="en-US" sz="1700" dirty="0" smtClean="0">
                <a:latin typeface="+mn-lt"/>
              </a:rPr>
              <a:t>CD-ROM </a:t>
            </a:r>
            <a:r>
              <a:rPr lang="en-US" sz="1700" dirty="0" smtClean="0">
                <a:latin typeface="+mn-lt"/>
              </a:rPr>
              <a:t>Access </a:t>
            </a:r>
            <a:r>
              <a:rPr lang="en-US" sz="1700" dirty="0" smtClean="0">
                <a:latin typeface="+mn-lt"/>
              </a:rPr>
              <a:t>Time : 125ms</a:t>
            </a:r>
          </a:p>
          <a:p>
            <a:r>
              <a:rPr lang="en-US" sz="1700" dirty="0" smtClean="0">
                <a:latin typeface="+mn-lt"/>
              </a:rPr>
              <a:t>Operating </a:t>
            </a:r>
            <a:r>
              <a:rPr lang="en-US" sz="1700" dirty="0" smtClean="0">
                <a:latin typeface="+mn-lt"/>
              </a:rPr>
              <a:t>System : Windows </a:t>
            </a:r>
            <a:r>
              <a:rPr lang="en-US" sz="1700" dirty="0" smtClean="0">
                <a:latin typeface="+mn-lt"/>
              </a:rPr>
              <a:t>XP (Home/Professional/Media Center Edition) with SP2 or higher</a:t>
            </a:r>
            <a:r>
              <a:rPr lang="en-US" sz="1700" dirty="0" smtClean="0">
                <a:latin typeface="+mn-lt"/>
              </a:rPr>
              <a:t>, Windows </a:t>
            </a:r>
            <a:r>
              <a:rPr lang="en-US" sz="1700" dirty="0" smtClean="0">
                <a:latin typeface="+mn-lt"/>
              </a:rPr>
              <a:t>Vista(X86,X64),Windows 7 x86/x64,Windows 8 x86/x64,Windows Server 2012 </a:t>
            </a:r>
            <a:r>
              <a:rPr lang="en-US" sz="1700" dirty="0" smtClean="0">
                <a:latin typeface="+mn-lt"/>
              </a:rPr>
              <a:t>x86</a:t>
            </a:r>
          </a:p>
          <a:p>
            <a:r>
              <a:rPr lang="en-US" sz="1700" dirty="0" smtClean="0">
                <a:latin typeface="+mn-lt"/>
              </a:rPr>
              <a:t>In The </a:t>
            </a:r>
            <a:r>
              <a:rPr lang="en-US" sz="1700" dirty="0" smtClean="0">
                <a:latin typeface="+mn-lt"/>
              </a:rPr>
              <a:t>Box : LG </a:t>
            </a:r>
            <a:r>
              <a:rPr lang="en-US" sz="1700" dirty="0" smtClean="0">
                <a:latin typeface="+mn-lt"/>
              </a:rPr>
              <a:t>24x SATA Internal DVD </a:t>
            </a:r>
            <a:r>
              <a:rPr lang="en-US" sz="1700" dirty="0" smtClean="0">
                <a:latin typeface="+mn-lt"/>
              </a:rPr>
              <a:t>Writer</a:t>
            </a:r>
          </a:p>
          <a:p>
            <a:r>
              <a:rPr lang="en-US" sz="1700" dirty="0" smtClean="0">
                <a:latin typeface="+mn-lt"/>
              </a:rPr>
              <a:t>Warranty : Manufacturer Warranty</a:t>
            </a:r>
          </a:p>
          <a:p>
            <a:r>
              <a:rPr lang="en-US" sz="1700" dirty="0" smtClean="0">
                <a:latin typeface="+mn-lt"/>
              </a:rPr>
              <a:t>Support : Toll </a:t>
            </a:r>
            <a:r>
              <a:rPr lang="en-US" sz="1700" dirty="0" smtClean="0">
                <a:latin typeface="+mn-lt"/>
              </a:rPr>
              <a:t>Free Number : 1800 – </a:t>
            </a:r>
            <a:r>
              <a:rPr lang="en-US" sz="1700" dirty="0" smtClean="0">
                <a:latin typeface="+mn-lt"/>
              </a:rPr>
              <a:t>180-9999</a:t>
            </a:r>
            <a:endParaRPr lang="en-US" sz="1700" dirty="0" smtClean="0">
              <a:latin typeface="+mn-lt"/>
            </a:endParaRPr>
          </a:p>
          <a:p>
            <a:endParaRPr lang="en-US" sz="1600" dirty="0">
              <a:latin typeface="+mn-lt"/>
            </a:endParaRPr>
          </a:p>
        </p:txBody>
      </p:sp>
      <p:sp>
        <p:nvSpPr>
          <p:cNvPr id="8" name="Footer Placeholder 7"/>
          <p:cNvSpPr>
            <a:spLocks noGrp="1"/>
          </p:cNvSpPr>
          <p:nvPr>
            <p:ph type="ftr" sz="quarter" idx="11"/>
          </p:nvPr>
        </p:nvSpPr>
        <p:spPr/>
        <p:txBody>
          <a:bodyPr/>
          <a:lstStyle/>
          <a:p>
            <a:r>
              <a:rPr lang="en-US" smtClean="0"/>
              <a:t>LG 24x SATA Internal DVD Writer - Addocart</a:t>
            </a:r>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5</a:t>
            </a:fld>
            <a:endParaRPr lang="en-US"/>
          </a:p>
        </p:txBody>
      </p:sp>
    </p:spTree>
    <p:extLst>
      <p:ext uri="{BB962C8B-B14F-4D97-AF65-F5344CB8AC3E}">
        <p14:creationId xmlns:p14="http://schemas.microsoft.com/office/powerpoint/2010/main" xmlns="" val="1887493753"/>
      </p:ext>
    </p:extLst>
  </p:cSld>
  <p:clrMapOvr>
    <a:masterClrMapping/>
  </p:clrMapOvr>
  <p:transition>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0" dirty="0" smtClean="0">
                <a:effectLst/>
                <a:latin typeface="+mj-lt"/>
                <a:cs typeface="Calibri" pitchFamily="34" charset="0"/>
              </a:rPr>
              <a:t>Reviews and Ratings</a:t>
            </a:r>
            <a:endParaRPr lang="en-US" sz="3200" b="0" dirty="0">
              <a:effectLst/>
              <a:latin typeface="+mj-lt"/>
            </a:endParaRPr>
          </a:p>
        </p:txBody>
      </p:sp>
      <p:sp>
        <p:nvSpPr>
          <p:cNvPr id="3" name="Content Placeholder 2"/>
          <p:cNvSpPr>
            <a:spLocks noGrp="1"/>
          </p:cNvSpPr>
          <p:nvPr>
            <p:ph idx="1"/>
          </p:nvPr>
        </p:nvSpPr>
        <p:spPr/>
        <p:txBody>
          <a:bodyPr>
            <a:normAutofit/>
          </a:bodyPr>
          <a:lstStyle/>
          <a:p>
            <a:pPr>
              <a:buNone/>
            </a:pPr>
            <a:r>
              <a:rPr lang="en-IN" sz="2000" dirty="0" smtClean="0">
                <a:latin typeface="Calibri" pitchFamily="34" charset="0"/>
                <a:cs typeface="Calibri" pitchFamily="34" charset="0"/>
              </a:rPr>
              <a:t>Compare Reviews and Ratings </a:t>
            </a:r>
          </a:p>
          <a:p>
            <a:pPr>
              <a:buFont typeface="Wingdings" pitchFamily="2" charset="2"/>
              <a:buChar char="v"/>
            </a:pPr>
            <a:endParaRPr lang="en-IN" dirty="0" smtClean="0">
              <a:latin typeface="Calibri" pitchFamily="34" charset="0"/>
              <a:cs typeface="Calibri" pitchFamily="34" charset="0"/>
            </a:endParaRPr>
          </a:p>
          <a:p>
            <a:pPr>
              <a:buFont typeface="Wingdings" pitchFamily="2" charset="2"/>
              <a:buChar char="v"/>
            </a:pPr>
            <a:r>
              <a:rPr lang="en-IN" sz="1900" dirty="0" err="1" smtClean="0">
                <a:latin typeface="Calibri" pitchFamily="34" charset="0"/>
                <a:cs typeface="Calibri" pitchFamily="34" charset="0"/>
              </a:rPr>
              <a:t>Flipkart</a:t>
            </a:r>
            <a:r>
              <a:rPr lang="en-IN" sz="1900" dirty="0" smtClean="0">
                <a:latin typeface="Calibri" pitchFamily="34" charset="0"/>
                <a:cs typeface="Calibri" pitchFamily="34" charset="0"/>
              </a:rPr>
              <a:t>      : </a:t>
            </a:r>
            <a:r>
              <a:rPr lang="en-IN" sz="1900" dirty="0" smtClean="0">
                <a:latin typeface="Calibri" pitchFamily="34" charset="0"/>
                <a:cs typeface="Calibri" pitchFamily="34" charset="0"/>
              </a:rPr>
              <a:t>3.2 </a:t>
            </a:r>
            <a:r>
              <a:rPr lang="en-IN" sz="1900" dirty="0" smtClean="0">
                <a:latin typeface="Calibri" pitchFamily="34" charset="0"/>
                <a:cs typeface="Calibri" pitchFamily="34" charset="0"/>
              </a:rPr>
              <a:t>Rating</a:t>
            </a:r>
            <a:endParaRPr lang="en-US" sz="1900" dirty="0" smtClean="0">
              <a:latin typeface="Calibri" pitchFamily="34" charset="0"/>
              <a:cs typeface="Calibri" pitchFamily="34" charset="0"/>
            </a:endParaRPr>
          </a:p>
          <a:p>
            <a:pPr>
              <a:buFont typeface="Wingdings" pitchFamily="2" charset="2"/>
              <a:buChar char="v"/>
            </a:pPr>
            <a:r>
              <a:rPr lang="en-IN" sz="1900" dirty="0" smtClean="0">
                <a:latin typeface="Calibri" pitchFamily="34" charset="0"/>
                <a:cs typeface="Calibri" pitchFamily="34" charset="0"/>
              </a:rPr>
              <a:t>Amazon     : </a:t>
            </a:r>
            <a:r>
              <a:rPr lang="en-IN" sz="1900" dirty="0" smtClean="0">
                <a:latin typeface="Calibri" pitchFamily="34" charset="0"/>
                <a:cs typeface="Calibri" pitchFamily="34" charset="0"/>
              </a:rPr>
              <a:t>3.4 </a:t>
            </a:r>
            <a:r>
              <a:rPr lang="en-IN" sz="1900" dirty="0" smtClean="0">
                <a:latin typeface="Calibri" pitchFamily="34" charset="0"/>
                <a:cs typeface="Calibri" pitchFamily="34" charset="0"/>
              </a:rPr>
              <a:t>Rating</a:t>
            </a:r>
            <a:endParaRPr lang="en-US" sz="1900" dirty="0" smtClean="0">
              <a:latin typeface="Calibri" pitchFamily="34" charset="0"/>
              <a:cs typeface="Calibri" pitchFamily="34" charset="0"/>
            </a:endParaRPr>
          </a:p>
          <a:p>
            <a:pPr>
              <a:buFont typeface="Wingdings" pitchFamily="2" charset="2"/>
              <a:buChar char="v"/>
            </a:pPr>
            <a:r>
              <a:rPr lang="en-IN" sz="1900" dirty="0" err="1" smtClean="0">
                <a:latin typeface="Calibri" pitchFamily="34" charset="0"/>
                <a:cs typeface="Calibri" pitchFamily="34" charset="0"/>
              </a:rPr>
              <a:t>Addocart</a:t>
            </a:r>
            <a:r>
              <a:rPr lang="en-IN" sz="1900" dirty="0" smtClean="0">
                <a:latin typeface="Calibri" pitchFamily="34" charset="0"/>
                <a:cs typeface="Calibri" pitchFamily="34" charset="0"/>
              </a:rPr>
              <a:t>   : </a:t>
            </a:r>
            <a:r>
              <a:rPr lang="en-IN" sz="1900" dirty="0" smtClean="0">
                <a:latin typeface="Calibri" pitchFamily="34" charset="0"/>
                <a:cs typeface="Calibri" pitchFamily="34" charset="0"/>
              </a:rPr>
              <a:t>3.8 </a:t>
            </a:r>
            <a:r>
              <a:rPr lang="en-IN" sz="1900" dirty="0" smtClean="0">
                <a:latin typeface="Calibri" pitchFamily="34" charset="0"/>
                <a:cs typeface="Calibri" pitchFamily="34" charset="0"/>
              </a:rPr>
              <a:t>Rating</a:t>
            </a:r>
            <a:endParaRPr lang="en-US" sz="1900" dirty="0" smtClean="0">
              <a:latin typeface="Calibri" pitchFamily="34" charset="0"/>
              <a:cs typeface="Calibri" pitchFamily="34" charset="0"/>
            </a:endParaRPr>
          </a:p>
          <a:p>
            <a:pPr>
              <a:buFont typeface="Wingdings" pitchFamily="2" charset="2"/>
              <a:buChar char="v"/>
            </a:pPr>
            <a:r>
              <a:rPr lang="en-IN" sz="1900" dirty="0" err="1" smtClean="0">
                <a:latin typeface="Calibri" pitchFamily="34" charset="0"/>
                <a:cs typeface="Calibri" pitchFamily="34" charset="0"/>
              </a:rPr>
              <a:t>Snapdeal</a:t>
            </a:r>
            <a:r>
              <a:rPr lang="en-IN" sz="1900" dirty="0" smtClean="0">
                <a:latin typeface="Calibri" pitchFamily="34" charset="0"/>
                <a:cs typeface="Calibri" pitchFamily="34" charset="0"/>
              </a:rPr>
              <a:t>   : </a:t>
            </a:r>
            <a:r>
              <a:rPr lang="en-IN" sz="1900" dirty="0" smtClean="0">
                <a:latin typeface="Calibri" pitchFamily="34" charset="0"/>
                <a:cs typeface="Calibri" pitchFamily="34" charset="0"/>
              </a:rPr>
              <a:t>3.4 Rating</a:t>
            </a:r>
            <a:endParaRPr lang="en-US" sz="1900" dirty="0" smtClean="0">
              <a:latin typeface="Calibri" pitchFamily="34" charset="0"/>
              <a:cs typeface="Calibri" pitchFamily="34" charset="0"/>
            </a:endParaRPr>
          </a:p>
          <a:p>
            <a:pPr>
              <a:buNone/>
            </a:pPr>
            <a:endParaRPr lang="en-US" dirty="0" smtClean="0">
              <a:latin typeface="Calibri" pitchFamily="34" charset="0"/>
              <a:cs typeface="Calibri" pitchFamily="34" charset="0"/>
              <a:hlinkClick r:id="rId2"/>
            </a:endParaRPr>
          </a:p>
          <a:p>
            <a:pPr>
              <a:buNone/>
            </a:pPr>
            <a:r>
              <a:rPr lang="en-US" sz="2200" dirty="0" smtClean="0">
                <a:latin typeface="Calibri" pitchFamily="34" charset="0"/>
                <a:cs typeface="Calibri" pitchFamily="34" charset="0"/>
              </a:rPr>
              <a:t>For more details click </a:t>
            </a:r>
            <a:r>
              <a:rPr lang="en-US" sz="2200" dirty="0" smtClean="0">
                <a:latin typeface="Calibri" pitchFamily="34" charset="0"/>
                <a:cs typeface="Calibri" pitchFamily="34" charset="0"/>
                <a:hlinkClick r:id="rId3"/>
              </a:rPr>
              <a:t>here</a:t>
            </a:r>
            <a:r>
              <a:rPr lang="en-US" sz="2200" dirty="0" smtClean="0">
                <a:latin typeface="Calibri" pitchFamily="34" charset="0"/>
                <a:cs typeface="Calibri" pitchFamily="34" charset="0"/>
              </a:rPr>
              <a:t> : </a:t>
            </a:r>
            <a:endParaRPr lang="en-US" sz="2200" dirty="0" smtClean="0">
              <a:latin typeface="Calibri" pitchFamily="34" charset="0"/>
              <a:cs typeface="Calibri" pitchFamily="34" charset="0"/>
              <a:hlinkClick r:id="rId2"/>
            </a:endParaRPr>
          </a:p>
          <a:p>
            <a:pPr>
              <a:buNone/>
            </a:pPr>
            <a:r>
              <a:rPr lang="en-US" sz="2200" dirty="0" smtClean="0">
                <a:latin typeface="Calibri" pitchFamily="34" charset="0"/>
                <a:cs typeface="Calibri" pitchFamily="34" charset="0"/>
              </a:rPr>
              <a:t>                                                                                                                                                                                                                                                                                                                                                                                                                                                                          </a:t>
            </a:r>
            <a:r>
              <a:rPr lang="en-US" sz="1700" dirty="0" smtClean="0">
                <a:latin typeface="Calibri" pitchFamily="34" charset="0"/>
                <a:cs typeface="Calibri" pitchFamily="34" charset="0"/>
              </a:rPr>
              <a:t>http://www.addocart.com/Computer-Components/Internal-Optical-Drives/LG-24x-SATA-Internal-DVD-Writer</a:t>
            </a:r>
            <a:endParaRPr lang="en-US" sz="1700" dirty="0"/>
          </a:p>
        </p:txBody>
      </p:sp>
      <p:sp>
        <p:nvSpPr>
          <p:cNvPr id="4" name="Footer Placeholder 3"/>
          <p:cNvSpPr>
            <a:spLocks noGrp="1"/>
          </p:cNvSpPr>
          <p:nvPr>
            <p:ph type="ftr" sz="quarter" idx="11"/>
          </p:nvPr>
        </p:nvSpPr>
        <p:spPr/>
        <p:txBody>
          <a:bodyPr/>
          <a:lstStyle/>
          <a:p>
            <a:r>
              <a:rPr lang="en-US" smtClean="0"/>
              <a:t>LG 24x SATA Internal DVD Writer - Addocart</a:t>
            </a:r>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6</a:t>
            </a:fld>
            <a:endParaRPr lang="en-US"/>
          </a:p>
        </p:txBody>
      </p:sp>
    </p:spTree>
  </p:cSld>
  <p:clrMapOvr>
    <a:masterClrMapping/>
  </p:clrMapOvr>
  <p:transition>
    <p:newsfla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2286000"/>
            <a:ext cx="401937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solidFill>
                  <a:srgbClr val="00B050"/>
                </a:solidFill>
              </a:rPr>
              <a:t>Thanking You</a:t>
            </a:r>
            <a:endParaRPr lang="en-US" sz="5400" b="1" cap="none" spc="0" dirty="0">
              <a:ln w="11430"/>
              <a:solidFill>
                <a:srgbClr val="00B050"/>
              </a:solidFill>
            </a:endParaRPr>
          </a:p>
        </p:txBody>
      </p:sp>
      <p:sp>
        <p:nvSpPr>
          <p:cNvPr id="6" name="Footer Placeholder 5"/>
          <p:cNvSpPr>
            <a:spLocks noGrp="1"/>
          </p:cNvSpPr>
          <p:nvPr>
            <p:ph type="ftr" sz="quarter" idx="11"/>
          </p:nvPr>
        </p:nvSpPr>
        <p:spPr/>
        <p:txBody>
          <a:bodyPr/>
          <a:lstStyle/>
          <a:p>
            <a:r>
              <a:rPr lang="en-US" smtClean="0"/>
              <a:t>LG 24x SATA Internal DVD Writer - Addocart</a:t>
            </a:r>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7</a:t>
            </a:fld>
            <a:endParaRPr lang="en-US"/>
          </a:p>
        </p:txBody>
      </p:sp>
    </p:spTree>
    <p:extLst>
      <p:ext uri="{BB962C8B-B14F-4D97-AF65-F5344CB8AC3E}">
        <p14:creationId xmlns:p14="http://schemas.microsoft.com/office/powerpoint/2010/main" xmlns="" val="3757248643"/>
      </p:ext>
    </p:extLst>
  </p:cSld>
  <p:clrMapOvr>
    <a:masterClrMapping/>
  </p:clrMapOvr>
  <p:transition>
    <p:pull dir="ru"/>
  </p:transition>
  <p:timing>
    <p:tnLst>
      <p:par>
        <p:cTn id="1" dur="indefinite" restart="never" nodeType="tmRoot"/>
      </p:par>
    </p:tnLst>
  </p:timing>
</p:sld>
</file>

<file path=ppt/theme/theme1.xml><?xml version="1.0" encoding="utf-8"?>
<a:theme xmlns:a="http://schemas.openxmlformats.org/drawingml/2006/main" name="3028-3d-cubes-powerpoint-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3028-3d-cubes-powerpoint-template.potx" id="{31EC4B10-1AC8-4272-9787-5C7F5B142AAC}" vid="{C9938D3F-E61D-44C8-8929-DB1180B8F92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3028-3d-cubes-powerpoint-template</Template>
  <TotalTime>80</TotalTime>
  <Words>211</Words>
  <Application>Microsoft Office PowerPoint</Application>
  <PresentationFormat>On-screen Show (4:3)</PresentationFormat>
  <Paragraphs>55</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3028-3d-cubes-powerpoint-template</vt:lpstr>
      <vt:lpstr>LG 24x SATA Internal DVD Writer   </vt:lpstr>
      <vt:lpstr>Index</vt:lpstr>
      <vt:lpstr>Description</vt:lpstr>
      <vt:lpstr>Image</vt:lpstr>
      <vt:lpstr>Specification</vt:lpstr>
      <vt:lpstr>Reviews and Ratings</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Addocart - HP DeskJet 3636  All-In-One Ink Printer</dc:title>
  <dc:creator>admin</dc:creator>
  <cp:lastModifiedBy>admin</cp:lastModifiedBy>
  <cp:revision>9</cp:revision>
  <dcterms:created xsi:type="dcterms:W3CDTF">2016-02-23T05:24:50Z</dcterms:created>
  <dcterms:modified xsi:type="dcterms:W3CDTF">2016-03-24T05:26:43Z</dcterms:modified>
</cp:coreProperties>
</file>