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수아 사람 빌닷이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땅에 묻힌 밧줄이 그를 기다리고 길목에 숨겨진 덫이 그를 노린다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85536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죽음의 공포가 갑자기 그를 엄습하고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시시각각으로 괴롭히며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잠시도 그를 놓아 주지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5000160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악인이 그처럼 부자였어도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이제는 굶주려서 기운이 빠지며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주변에 재앙이 늘 도사리고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36053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살갗은 성한 곳 없이 썩어 들어가고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마침내 죽을 병이 그의 팔다리를 파먹을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71671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믿고 살던 집에서 쫓겨나서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죽음의 세계를 통치하는 왕에게로 끌려갈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0225658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것이라고는 무엇 하나 집에 남아 있지 않으며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살던 곳에는 유황이 뿌려질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835711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밑에서는 그의 뿌리가 마르고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위에서는 그의 가지가 잘릴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661455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 땅에서는 아무도 그를 기억하지 못하고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어느 거리에서도 그의 이름을 부르는 이가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788235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사람들이 그를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밝은 데서 어두운 곳으로 몰아넣어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사람 사는 세계에서 쫓아낼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272891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18:19.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백성 가운데는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뒤를 잇는 자손이 남아 있지 않을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집안에는 남아 있는 이가 하나도 없을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70350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너는 언제 입을 다물 테냐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제발 좀 이제라도 눈치를 채고서 말을 그치면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우리가 말을 할 수 있겠다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972287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동쪽 사람들이 그의 종말을 듣고 놀라듯이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서쪽 사람들도 그의 말로를 듣고 겁에 질릴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986167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18:21.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악한 자의 집안은 반드시 이런 일을 당하며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하나님을 알지 못하는 자가 사는 곳이 이렇게 되고 말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12538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너는 우리를 짐승처럼 여기며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어찌하여 우리를 어리석게 보느냐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27027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화가 치밀어서 제 몸을 갈기갈기 찢는 사람아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네가 그런다고 이 땅이 황무지가 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바위가 제자리에서 밀려나느냐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?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43491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결국 악한 자의 빛은 꺼지게 마련이고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불꽃도 빛을 잃고 마는 법이다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2185554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집 안을 밝히던 빛은 점점 희미해지고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환하게 비추어 주던 등불도 꺼질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41834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힘찬 발걸음이 뒤뚱거리며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 꾀에 제가 걸려 넘어지게 될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39844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제 발로 그물에 걸리고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스스로 함정으로 걸어 들어가니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582181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그의 발뒤꿈치는 덫에 걸리고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올가미가 그를 단단히 죌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욥기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8018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433</Words>
  <Application>Microsoft Office PowerPoint</Application>
  <PresentationFormat>화면 슬라이드 쇼(16:9)</PresentationFormat>
  <Paragraphs>42</Paragraphs>
  <Slides>21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21</vt:i4>
      </vt:variant>
    </vt:vector>
  </HeadingPairs>
  <TitlesOfParts>
    <vt:vector size="26" baseType="lpstr">
      <vt:lpstr>나눔스퀘어 ExtraBold</vt:lpstr>
      <vt:lpstr>Aptos</vt:lpstr>
      <vt:lpstr>Aptos Display</vt:lpstr>
      <vt:lpstr>Arial</vt:lpstr>
      <vt:lpstr>Office 테마</vt:lpstr>
      <vt:lpstr>욥 18:1. 수아 사람 빌닷이 대답하였다.</vt:lpstr>
      <vt:lpstr>욥 18:2. 너는 언제 입을 다물 테냐? 제발 좀 이제라도 눈치를 채고서 말을 그치면, 우리가 말을 할 수 있겠다.</vt:lpstr>
      <vt:lpstr>욥 18:3. 어찌하여 너는 우리를 짐승처럼 여기며, 어찌하여 우리를 어리석게 보느냐?</vt:lpstr>
      <vt:lpstr>욥 18:4. 화가 치밀어서 제 몸을 갈기갈기 찢는 사람아, 네가 그런다고 이 땅이 황무지가 되며, 바위가 제자리에서 밀려나느냐?</vt:lpstr>
      <vt:lpstr>욥 18:5. 결국 악한 자의 빛은 꺼지게 마련이고, 그 불꽃도 빛을 잃고 마는 법이다.</vt:lpstr>
      <vt:lpstr>욥 18:6. 그의 집 안을 밝히던 빛은 점점 희미해지고, 환하게 비추어 주던 등불도 꺼질 것이다.</vt:lpstr>
      <vt:lpstr>욥 18:7. 그의 힘찬 발걸음이 뒤뚱거리며, 제 꾀에 제가 걸려 넘어지게 될 것이다.</vt:lpstr>
      <vt:lpstr>욥 18:8. 제 발로 그물에 걸리고, 스스로 함정으로 걸어 들어가니,</vt:lpstr>
      <vt:lpstr>욥 18:9. 그의 발뒤꿈치는 덫에 걸리고, 올가미가 그를 단단히 죌 것이다.</vt:lpstr>
      <vt:lpstr>욥 18:10. 땅에 묻힌 밧줄이 그를 기다리고 길목에 숨겨진 덫이 그를 노린다.</vt:lpstr>
      <vt:lpstr>욥 18:11. 죽음의 공포가 갑자기 그를 엄습하고, 그를 시시각각으로 괴롭히며, 잠시도 그를 놓아 주지 않을 것이다.</vt:lpstr>
      <vt:lpstr>욥 18:12. 악인이 그처럼 부자였어도, 이제는 굶주려서 기운이 빠지며, 그 주변에 재앙이 늘 도사리고 있다.</vt:lpstr>
      <vt:lpstr>욥 18:13. 그의 살갗은 성한 곳 없이 썩어 들어가고, 마침내 죽을 병이 그의 팔다리를 파먹을 것이다.</vt:lpstr>
      <vt:lpstr>욥 18:14. 그는, 믿고 살던 집에서 쫓겨나서, 죽음의 세계를 통치하는 왕에게로 끌려갈 것이다.</vt:lpstr>
      <vt:lpstr>욥 18:15. 그의 것이라고는 무엇 하나 집에 남아 있지 않으며, 그가 살던 곳에는 유황이 뿌려질 것이다.</vt:lpstr>
      <vt:lpstr>욥 18:16. 밑에서는 그의 뿌리가 마르고, 위에서는 그의 가지가 잘릴 것이다.</vt:lpstr>
      <vt:lpstr>욥 18:17. 이 땅에서는 아무도 그를 기억하지 못하고, 어느 거리에서도 그의 이름을 부르는 이가 없을 것이다.</vt:lpstr>
      <vt:lpstr>욥 18:18. 사람들이 그를, 밝은 데서 어두운 곳으로 몰아넣어, 사람 사는 세계에서 쫓아낼 것이다.</vt:lpstr>
      <vt:lpstr>욥 18:19. 그의 백성 가운데는, 그의 뒤를 잇는 자손이 남아 있지 않을 것이다. 그의 집안에는 남아 있는 이가 하나도 없을 것이다.</vt:lpstr>
      <vt:lpstr>욥 18:20. 동쪽 사람들이 그의 종말을 듣고 놀라듯이, 서쪽 사람들도 그의 말로를 듣고 겁에 질릴 것이다.</vt:lpstr>
      <vt:lpstr>욥 18:21. 악한 자의 집안은 반드시 이런 일을 당하며, 하나님을 알지 못하는 자가 사는 곳이 이렇게 되고 말 것이다.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2024-10-24T03:56:15Z</dcterms:modified>
</cp:coreProperties>
</file>