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251CA-3BDB-4676-83BF-08F111D19281}" type="datetimeFigureOut">
              <a:rPr lang="es-AR" smtClean="0"/>
              <a:pPr/>
              <a:t>02/06/2015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8F3CA-E5CC-44BA-AD0B-52B79041F30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251CA-3BDB-4676-83BF-08F111D19281}" type="datetimeFigureOut">
              <a:rPr lang="es-AR" smtClean="0"/>
              <a:pPr/>
              <a:t>02/06/2015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8F3CA-E5CC-44BA-AD0B-52B79041F30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251CA-3BDB-4676-83BF-08F111D19281}" type="datetimeFigureOut">
              <a:rPr lang="es-AR" smtClean="0"/>
              <a:pPr/>
              <a:t>02/06/2015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8F3CA-E5CC-44BA-AD0B-52B79041F30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251CA-3BDB-4676-83BF-08F111D19281}" type="datetimeFigureOut">
              <a:rPr lang="es-AR" smtClean="0"/>
              <a:pPr/>
              <a:t>02/06/2015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8F3CA-E5CC-44BA-AD0B-52B79041F30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251CA-3BDB-4676-83BF-08F111D19281}" type="datetimeFigureOut">
              <a:rPr lang="es-AR" smtClean="0"/>
              <a:pPr/>
              <a:t>02/06/2015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8F3CA-E5CC-44BA-AD0B-52B79041F30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251CA-3BDB-4676-83BF-08F111D19281}" type="datetimeFigureOut">
              <a:rPr lang="es-AR" smtClean="0"/>
              <a:pPr/>
              <a:t>02/06/2015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8F3CA-E5CC-44BA-AD0B-52B79041F30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251CA-3BDB-4676-83BF-08F111D19281}" type="datetimeFigureOut">
              <a:rPr lang="es-AR" smtClean="0"/>
              <a:pPr/>
              <a:t>02/06/2015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8F3CA-E5CC-44BA-AD0B-52B79041F30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251CA-3BDB-4676-83BF-08F111D19281}" type="datetimeFigureOut">
              <a:rPr lang="es-AR" smtClean="0"/>
              <a:pPr/>
              <a:t>02/06/2015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8F3CA-E5CC-44BA-AD0B-52B79041F30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251CA-3BDB-4676-83BF-08F111D19281}" type="datetimeFigureOut">
              <a:rPr lang="es-AR" smtClean="0"/>
              <a:pPr/>
              <a:t>02/06/2015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8F3CA-E5CC-44BA-AD0B-52B79041F30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251CA-3BDB-4676-83BF-08F111D19281}" type="datetimeFigureOut">
              <a:rPr lang="es-AR" smtClean="0"/>
              <a:pPr/>
              <a:t>02/06/2015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8F3CA-E5CC-44BA-AD0B-52B79041F30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251CA-3BDB-4676-83BF-08F111D19281}" type="datetimeFigureOut">
              <a:rPr lang="es-AR" smtClean="0"/>
              <a:pPr/>
              <a:t>02/06/2015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8F3CA-E5CC-44BA-AD0B-52B79041F30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rgbClr val="8488C4">
                <a:alpha val="77000"/>
              </a:srgbClr>
            </a:gs>
            <a:gs pos="53000">
              <a:srgbClr val="D4DEFF"/>
            </a:gs>
            <a:gs pos="67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251CA-3BDB-4676-83BF-08F111D19281}" type="datetimeFigureOut">
              <a:rPr lang="es-AR" smtClean="0"/>
              <a:pPr/>
              <a:t>02/06/2015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8F3CA-E5CC-44BA-AD0B-52B79041F30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0"/>
            <a:ext cx="8352928" cy="5832648"/>
          </a:xfrm>
        </p:spPr>
        <p:txBody>
          <a:bodyPr>
            <a:normAutofit/>
          </a:bodyPr>
          <a:lstStyle/>
          <a:p>
            <a:r>
              <a:rPr lang="es-AR" sz="9600" dirty="0" err="1" smtClean="0">
                <a:solidFill>
                  <a:schemeClr val="bg1"/>
                </a:solidFill>
                <a:latin typeface="AR BLANCA" pitchFamily="2" charset="0"/>
              </a:rPr>
              <a:t>Ready</a:t>
            </a:r>
            <a:r>
              <a:rPr lang="es-AR" sz="9600" dirty="0" smtClean="0">
                <a:solidFill>
                  <a:schemeClr val="bg1"/>
                </a:solidFill>
                <a:latin typeface="AR BLANCA" pitchFamily="2" charset="0"/>
              </a:rPr>
              <a:t/>
            </a:r>
            <a:br>
              <a:rPr lang="es-AR" sz="9600" dirty="0" smtClean="0">
                <a:solidFill>
                  <a:schemeClr val="bg1"/>
                </a:solidFill>
                <a:latin typeface="AR BLANCA" pitchFamily="2" charset="0"/>
              </a:rPr>
            </a:br>
            <a:r>
              <a:rPr lang="es-AR" sz="9600" dirty="0" err="1" smtClean="0">
                <a:solidFill>
                  <a:schemeClr val="bg1"/>
                </a:solidFill>
                <a:latin typeface="AR BLANCA" pitchFamily="2" charset="0"/>
              </a:rPr>
              <a:t>Made</a:t>
            </a:r>
            <a:endParaRPr lang="es-AR" sz="9600" dirty="0">
              <a:solidFill>
                <a:schemeClr val="bg1"/>
              </a:solidFill>
              <a:latin typeface="AR BLAN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latin typeface="AR BLANCA" pitchFamily="2" charset="0"/>
              </a:rPr>
              <a:t>Arte Clásico</a:t>
            </a:r>
            <a:endParaRPr lang="es-AR" sz="4000" dirty="0">
              <a:solidFill>
                <a:schemeClr val="bg1"/>
              </a:solidFill>
              <a:latin typeface="AR BLANCA" pitchFamily="2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457200" y="1267660"/>
            <a:ext cx="4040188" cy="5590340"/>
          </a:xfrm>
        </p:spPr>
        <p:txBody>
          <a:bodyPr>
            <a:normAutofit/>
          </a:bodyPr>
          <a:lstStyle/>
          <a:p>
            <a:r>
              <a:rPr lang="es-AR" dirty="0" smtClean="0">
                <a:solidFill>
                  <a:schemeClr val="bg1"/>
                </a:solidFill>
              </a:rPr>
              <a:t>Mímesis con la realidad</a:t>
            </a:r>
          </a:p>
          <a:p>
            <a:r>
              <a:rPr lang="es-AR" dirty="0" smtClean="0">
                <a:solidFill>
                  <a:schemeClr val="bg1"/>
                </a:solidFill>
              </a:rPr>
              <a:t>Se basaba en la religión y las críticas</a:t>
            </a:r>
          </a:p>
          <a:p>
            <a:pPr>
              <a:buNone/>
            </a:pPr>
            <a:endParaRPr lang="es-AR" dirty="0">
              <a:solidFill>
                <a:schemeClr val="bg1"/>
              </a:solidFill>
            </a:endParaRPr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>
          <a:xfrm>
            <a:off x="4572000" y="476672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es-AR" sz="4000" dirty="0" smtClean="0">
                <a:solidFill>
                  <a:schemeClr val="bg1"/>
                </a:solidFill>
                <a:latin typeface="AR BLANCA" pitchFamily="2" charset="0"/>
              </a:rPr>
              <a:t>Dadaísmo</a:t>
            </a:r>
            <a:endParaRPr lang="es-AR" sz="4000" dirty="0">
              <a:solidFill>
                <a:schemeClr val="bg1"/>
              </a:solidFill>
              <a:latin typeface="AR BLANCA" pitchFamily="2" charset="0"/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5589240"/>
          </a:xfrm>
        </p:spPr>
        <p:txBody>
          <a:bodyPr>
            <a:normAutofit/>
          </a:bodyPr>
          <a:lstStyle/>
          <a:p>
            <a:r>
              <a:rPr lang="es-AR" dirty="0" smtClean="0">
                <a:solidFill>
                  <a:schemeClr val="bg1"/>
                </a:solidFill>
              </a:rPr>
              <a:t>Transforma un objeto de uso cotidiano en “arte”</a:t>
            </a:r>
          </a:p>
          <a:p>
            <a:endParaRPr lang="es-AR" dirty="0">
              <a:solidFill>
                <a:schemeClr val="bg1"/>
              </a:solidFill>
            </a:endParaRPr>
          </a:p>
          <a:p>
            <a:endParaRPr lang="es-AR" dirty="0" smtClean="0">
              <a:solidFill>
                <a:schemeClr val="bg1"/>
              </a:solidFill>
            </a:endParaRPr>
          </a:p>
          <a:p>
            <a:endParaRPr lang="es-AR" dirty="0">
              <a:solidFill>
                <a:schemeClr val="bg1"/>
              </a:solidFill>
            </a:endParaRPr>
          </a:p>
          <a:p>
            <a:endParaRPr lang="es-AR" dirty="0" smtClean="0">
              <a:solidFill>
                <a:schemeClr val="bg1"/>
              </a:solidFill>
            </a:endParaRPr>
          </a:p>
          <a:p>
            <a:endParaRPr lang="es-AR" dirty="0">
              <a:solidFill>
                <a:schemeClr val="bg1"/>
              </a:solidFill>
            </a:endParaRPr>
          </a:p>
          <a:p>
            <a:endParaRPr lang="es-AR" dirty="0" smtClean="0">
              <a:solidFill>
                <a:schemeClr val="bg1"/>
              </a:solidFill>
            </a:endParaRPr>
          </a:p>
          <a:p>
            <a:endParaRPr lang="es-AR" dirty="0">
              <a:solidFill>
                <a:schemeClr val="bg1"/>
              </a:solidFill>
            </a:endParaRPr>
          </a:p>
          <a:p>
            <a:endParaRPr lang="es-AR" dirty="0" smtClean="0">
              <a:solidFill>
                <a:schemeClr val="bg1"/>
              </a:solidFill>
            </a:endParaRPr>
          </a:p>
          <a:p>
            <a:endParaRPr lang="es-AR" dirty="0" smtClean="0">
              <a:solidFill>
                <a:schemeClr val="bg1"/>
              </a:solidFill>
            </a:endParaRPr>
          </a:p>
          <a:p>
            <a:r>
              <a:rPr lang="es-AR" sz="2000" dirty="0" smtClean="0">
                <a:solidFill>
                  <a:schemeClr val="bg1"/>
                </a:solidFill>
              </a:rPr>
              <a:t>Rueda de bicicleta, Marcel </a:t>
            </a:r>
            <a:r>
              <a:rPr lang="es-AR" sz="2000" dirty="0" err="1" smtClean="0">
                <a:solidFill>
                  <a:schemeClr val="bg1"/>
                </a:solidFill>
              </a:rPr>
              <a:t>Duchamp</a:t>
            </a:r>
            <a:r>
              <a:rPr lang="es-AR" sz="2000" dirty="0" smtClean="0">
                <a:solidFill>
                  <a:schemeClr val="bg1"/>
                </a:solidFill>
              </a:rPr>
              <a:t> 1913</a:t>
            </a:r>
          </a:p>
        </p:txBody>
      </p:sp>
      <p:pic>
        <p:nvPicPr>
          <p:cNvPr id="1027" name="Picture 3" descr="C:\Users\Propietario\Desktop\06_blog_2014.06.09_0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204864"/>
            <a:ext cx="2520280" cy="3864847"/>
          </a:xfrm>
          <a:prstGeom prst="rect">
            <a:avLst/>
          </a:prstGeom>
          <a:noFill/>
        </p:spPr>
      </p:pic>
      <p:pic>
        <p:nvPicPr>
          <p:cNvPr id="1035" name="Picture 11" descr="Resultado de imagen para arte clasic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636912"/>
            <a:ext cx="2376264" cy="3570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5400" dirty="0" smtClean="0">
                <a:solidFill>
                  <a:schemeClr val="bg1"/>
                </a:solidFill>
                <a:latin typeface="AR BLANCA" pitchFamily="2" charset="0"/>
              </a:rPr>
              <a:t>Obras de </a:t>
            </a:r>
            <a:r>
              <a:rPr lang="es-AR" sz="5400" dirty="0" err="1" smtClean="0">
                <a:solidFill>
                  <a:schemeClr val="bg1"/>
                </a:solidFill>
                <a:latin typeface="AR BLANCA" pitchFamily="2" charset="0"/>
              </a:rPr>
              <a:t>Ready</a:t>
            </a:r>
            <a:r>
              <a:rPr lang="es-AR" sz="5400" dirty="0" smtClean="0">
                <a:solidFill>
                  <a:schemeClr val="bg1"/>
                </a:solidFill>
                <a:latin typeface="AR BLANCA" pitchFamily="2" charset="0"/>
              </a:rPr>
              <a:t> </a:t>
            </a:r>
            <a:r>
              <a:rPr lang="es-AR" sz="5400" dirty="0" err="1" smtClean="0">
                <a:solidFill>
                  <a:schemeClr val="bg1"/>
                </a:solidFill>
                <a:latin typeface="AR BLANCA" pitchFamily="2" charset="0"/>
              </a:rPr>
              <a:t>Made</a:t>
            </a:r>
            <a:endParaRPr lang="es-AR" sz="5400" dirty="0">
              <a:solidFill>
                <a:schemeClr val="bg1"/>
              </a:solidFill>
              <a:latin typeface="AR BLANCA" pitchFamily="2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4040188" cy="834107"/>
          </a:xfrm>
        </p:spPr>
        <p:txBody>
          <a:bodyPr>
            <a:normAutofit/>
          </a:bodyPr>
          <a:lstStyle/>
          <a:p>
            <a:pPr algn="ctr"/>
            <a:r>
              <a:rPr lang="es-AR" sz="3200" u="wavy" dirty="0" smtClean="0">
                <a:solidFill>
                  <a:schemeClr val="bg1"/>
                </a:solidFill>
              </a:rPr>
              <a:t>“Cabeza de Toro”</a:t>
            </a:r>
            <a:endParaRPr lang="es-AR" sz="3200" u="wavy" dirty="0">
              <a:solidFill>
                <a:schemeClr val="bg1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AR" sz="2800" dirty="0" smtClean="0">
                <a:solidFill>
                  <a:schemeClr val="bg1"/>
                </a:solidFill>
              </a:rPr>
              <a:t>Picasso</a:t>
            </a:r>
          </a:p>
          <a:p>
            <a:r>
              <a:rPr lang="es-AR" sz="2800" dirty="0" smtClean="0">
                <a:solidFill>
                  <a:schemeClr val="bg1"/>
                </a:solidFill>
              </a:rPr>
              <a:t>1943</a:t>
            </a:r>
          </a:p>
          <a:p>
            <a:r>
              <a:rPr lang="es-AR" sz="2800" dirty="0" smtClean="0">
                <a:solidFill>
                  <a:schemeClr val="bg1"/>
                </a:solidFill>
              </a:rPr>
              <a:t>Movimiento cubista</a:t>
            </a:r>
            <a:endParaRPr lang="es-AR" sz="2800" dirty="0">
              <a:solidFill>
                <a:schemeClr val="bg1"/>
              </a:solidFill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s-AR" sz="3200" u="wavy" dirty="0" smtClean="0">
                <a:solidFill>
                  <a:schemeClr val="bg1"/>
                </a:solidFill>
              </a:rPr>
              <a:t>“Cadeau”</a:t>
            </a:r>
            <a:endParaRPr lang="es-AR" sz="3200" u="wavy" dirty="0">
              <a:solidFill>
                <a:schemeClr val="bg1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AR" sz="2800" dirty="0" err="1" smtClean="0">
                <a:solidFill>
                  <a:schemeClr val="bg1"/>
                </a:solidFill>
              </a:rPr>
              <a:t>Man</a:t>
            </a:r>
            <a:r>
              <a:rPr lang="es-AR" sz="2800" dirty="0" smtClean="0">
                <a:solidFill>
                  <a:schemeClr val="bg1"/>
                </a:solidFill>
              </a:rPr>
              <a:t> </a:t>
            </a:r>
            <a:r>
              <a:rPr lang="es-AR" sz="2800" dirty="0" err="1" smtClean="0">
                <a:solidFill>
                  <a:schemeClr val="bg1"/>
                </a:solidFill>
              </a:rPr>
              <a:t>Ray</a:t>
            </a:r>
            <a:endParaRPr lang="es-AR" sz="2800" dirty="0" smtClean="0">
              <a:solidFill>
                <a:schemeClr val="bg1"/>
              </a:solidFill>
            </a:endParaRPr>
          </a:p>
          <a:p>
            <a:r>
              <a:rPr lang="es-AR" sz="2800" dirty="0" smtClean="0">
                <a:solidFill>
                  <a:schemeClr val="bg1"/>
                </a:solidFill>
              </a:rPr>
              <a:t>1921</a:t>
            </a:r>
          </a:p>
          <a:p>
            <a:r>
              <a:rPr lang="es-AR" sz="2800" dirty="0" smtClean="0">
                <a:solidFill>
                  <a:schemeClr val="bg1"/>
                </a:solidFill>
              </a:rPr>
              <a:t>Plancha de hierro con clavos</a:t>
            </a:r>
            <a:endParaRPr lang="es-AR" sz="2800" dirty="0">
              <a:solidFill>
                <a:schemeClr val="bg1"/>
              </a:solidFill>
            </a:endParaRPr>
          </a:p>
        </p:txBody>
      </p:sp>
      <p:pic>
        <p:nvPicPr>
          <p:cNvPr id="18434" name="Picture 2" descr="http://4.bp.blogspot.com/-N0RTIwA3G7E/UWLhzUSzaxI/AAAAAAAAJ3M/ClI0nTTYxL4/s320/picasso19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77072"/>
            <a:ext cx="3048000" cy="2476501"/>
          </a:xfrm>
          <a:prstGeom prst="rect">
            <a:avLst/>
          </a:prstGeom>
          <a:noFill/>
        </p:spPr>
      </p:pic>
      <p:pic>
        <p:nvPicPr>
          <p:cNvPr id="18436" name="Picture 4" descr="http://2.bp.blogspot.com/-kiJdu87IcH8/UEgYGHmYfMI/AAAAAAAAAaE/Xmg0DizFiZ0/s1600/man+ray+le+cadeau+19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717031"/>
            <a:ext cx="2088232" cy="2808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5400" dirty="0" smtClean="0">
                <a:solidFill>
                  <a:schemeClr val="bg1"/>
                </a:solidFill>
                <a:latin typeface="AR BLANCA" pitchFamily="2" charset="0"/>
              </a:rPr>
              <a:t>Marcel </a:t>
            </a:r>
            <a:r>
              <a:rPr lang="es-AR" sz="5400" dirty="0" err="1" smtClean="0">
                <a:solidFill>
                  <a:schemeClr val="bg1"/>
                </a:solidFill>
                <a:latin typeface="AR BLANCA" pitchFamily="2" charset="0"/>
              </a:rPr>
              <a:t>Duchamp</a:t>
            </a:r>
            <a:endParaRPr lang="es-AR" sz="5400" dirty="0">
              <a:solidFill>
                <a:schemeClr val="bg1"/>
              </a:solidFill>
              <a:latin typeface="AR BLANCA" pitchFamily="2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7544" y="4797152"/>
            <a:ext cx="8218239" cy="1872208"/>
          </a:xfrm>
        </p:spPr>
        <p:txBody>
          <a:bodyPr/>
          <a:lstStyle/>
          <a:p>
            <a:r>
              <a:rPr lang="es-AR" dirty="0" smtClean="0">
                <a:solidFill>
                  <a:schemeClr val="bg1"/>
                </a:solidFill>
              </a:rPr>
              <a:t>1887-1968</a:t>
            </a:r>
          </a:p>
          <a:p>
            <a:r>
              <a:rPr lang="es-AR" dirty="0" smtClean="0">
                <a:solidFill>
                  <a:schemeClr val="bg1"/>
                </a:solidFill>
              </a:rPr>
              <a:t>Artista</a:t>
            </a:r>
            <a:r>
              <a:rPr lang="es-AR" dirty="0">
                <a:solidFill>
                  <a:schemeClr val="bg1"/>
                </a:solidFill>
              </a:rPr>
              <a:t> y </a:t>
            </a:r>
            <a:r>
              <a:rPr lang="es-AR" dirty="0" smtClean="0">
                <a:solidFill>
                  <a:schemeClr val="bg1"/>
                </a:solidFill>
              </a:rPr>
              <a:t>ajedrecista</a:t>
            </a:r>
            <a:r>
              <a:rPr lang="es-AR" dirty="0">
                <a:solidFill>
                  <a:schemeClr val="bg1"/>
                </a:solidFill>
              </a:rPr>
              <a:t> </a:t>
            </a:r>
            <a:r>
              <a:rPr lang="es-AR" dirty="0" smtClean="0">
                <a:solidFill>
                  <a:schemeClr val="bg1"/>
                </a:solidFill>
              </a:rPr>
              <a:t>francés</a:t>
            </a:r>
          </a:p>
          <a:p>
            <a:r>
              <a:rPr lang="es-AR" dirty="0" smtClean="0">
                <a:solidFill>
                  <a:schemeClr val="bg1"/>
                </a:solidFill>
              </a:rPr>
              <a:t>Creador del </a:t>
            </a:r>
            <a:r>
              <a:rPr lang="es-AR" dirty="0" err="1" smtClean="0">
                <a:solidFill>
                  <a:schemeClr val="bg1"/>
                </a:solidFill>
              </a:rPr>
              <a:t>Ready</a:t>
            </a:r>
            <a:r>
              <a:rPr lang="es-AR" dirty="0" smtClean="0">
                <a:solidFill>
                  <a:schemeClr val="bg1"/>
                </a:solidFill>
              </a:rPr>
              <a:t> </a:t>
            </a:r>
            <a:r>
              <a:rPr lang="es-AR" dirty="0" err="1" smtClean="0">
                <a:solidFill>
                  <a:schemeClr val="bg1"/>
                </a:solidFill>
              </a:rPr>
              <a:t>Made</a:t>
            </a:r>
            <a:endParaRPr lang="es-AR" dirty="0">
              <a:solidFill>
                <a:schemeClr val="bg1"/>
              </a:solidFill>
            </a:endParaRPr>
          </a:p>
        </p:txBody>
      </p:sp>
      <p:pic>
        <p:nvPicPr>
          <p:cNvPr id="7" name="Picture 4" descr="http://static.guim.co.uk/sys-images/Guardian/Pix/pictures/2012/10/15/1350326616080/Barbican-salutes-Marcel-D-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340768"/>
            <a:ext cx="5544616" cy="3326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6000" dirty="0" smtClean="0">
                <a:solidFill>
                  <a:schemeClr val="bg1"/>
                </a:solidFill>
                <a:latin typeface="AR BLANCA" pitchFamily="2" charset="0"/>
              </a:rPr>
              <a:t>La Fuente</a:t>
            </a:r>
            <a:endParaRPr lang="es-AR" sz="6000" dirty="0">
              <a:solidFill>
                <a:schemeClr val="bg1"/>
              </a:solidFill>
              <a:latin typeface="AR BLANCA" pitchFamily="2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340768"/>
            <a:ext cx="4319463" cy="5328592"/>
          </a:xfrm>
        </p:spPr>
        <p:txBody>
          <a:bodyPr>
            <a:normAutofit/>
          </a:bodyPr>
          <a:lstStyle/>
          <a:p>
            <a:r>
              <a:rPr lang="es-AR" sz="3200" dirty="0" smtClean="0">
                <a:solidFill>
                  <a:schemeClr val="bg1"/>
                </a:solidFill>
              </a:rPr>
              <a:t>1917</a:t>
            </a:r>
          </a:p>
          <a:p>
            <a:r>
              <a:rPr lang="es-AR" sz="3200" dirty="0" smtClean="0">
                <a:solidFill>
                  <a:schemeClr val="bg1"/>
                </a:solidFill>
              </a:rPr>
              <a:t>Marcel </a:t>
            </a:r>
            <a:r>
              <a:rPr lang="es-AR" sz="3200" dirty="0" err="1" smtClean="0">
                <a:solidFill>
                  <a:schemeClr val="bg1"/>
                </a:solidFill>
              </a:rPr>
              <a:t>Duchamp</a:t>
            </a:r>
            <a:endParaRPr lang="es-AR" sz="3200" dirty="0" smtClean="0">
              <a:solidFill>
                <a:schemeClr val="bg1"/>
              </a:solidFill>
            </a:endParaRPr>
          </a:p>
          <a:p>
            <a:r>
              <a:rPr lang="es-AR" sz="3200" dirty="0" smtClean="0">
                <a:solidFill>
                  <a:schemeClr val="bg1"/>
                </a:solidFill>
              </a:rPr>
              <a:t>Principal ejemplo de </a:t>
            </a:r>
            <a:r>
              <a:rPr lang="es-AR" sz="3200" dirty="0" err="1" smtClean="0">
                <a:solidFill>
                  <a:schemeClr val="bg1"/>
                </a:solidFill>
              </a:rPr>
              <a:t>Ready</a:t>
            </a:r>
            <a:r>
              <a:rPr lang="es-AR" sz="3200" dirty="0" smtClean="0">
                <a:solidFill>
                  <a:schemeClr val="bg1"/>
                </a:solidFill>
              </a:rPr>
              <a:t> </a:t>
            </a:r>
            <a:r>
              <a:rPr lang="es-AR" sz="3200" dirty="0" err="1" smtClean="0">
                <a:solidFill>
                  <a:schemeClr val="bg1"/>
                </a:solidFill>
              </a:rPr>
              <a:t>Made</a:t>
            </a:r>
            <a:endParaRPr lang="es-AR" sz="3200" dirty="0">
              <a:solidFill>
                <a:schemeClr val="bg1"/>
              </a:solidFill>
            </a:endParaRPr>
          </a:p>
          <a:p>
            <a:r>
              <a:rPr lang="es-AR" sz="3200" dirty="0">
                <a:solidFill>
                  <a:schemeClr val="bg1"/>
                </a:solidFill>
              </a:rPr>
              <a:t>61 cm x 36 cm x 48 </a:t>
            </a:r>
            <a:r>
              <a:rPr lang="es-AR" sz="3200" dirty="0" smtClean="0">
                <a:solidFill>
                  <a:schemeClr val="bg1"/>
                </a:solidFill>
              </a:rPr>
              <a:t>cm</a:t>
            </a:r>
          </a:p>
          <a:p>
            <a:r>
              <a:rPr lang="es-AR" sz="3200" dirty="0" smtClean="0">
                <a:solidFill>
                  <a:schemeClr val="bg1"/>
                </a:solidFill>
              </a:rPr>
              <a:t>Firmado </a:t>
            </a:r>
            <a:r>
              <a:rPr lang="es-AR" sz="3200" dirty="0">
                <a:solidFill>
                  <a:schemeClr val="bg1"/>
                </a:solidFill>
              </a:rPr>
              <a:t> como </a:t>
            </a:r>
            <a:r>
              <a:rPr lang="es-AR" sz="3200" i="1" dirty="0">
                <a:solidFill>
                  <a:schemeClr val="bg1"/>
                </a:solidFill>
              </a:rPr>
              <a:t>"R. </a:t>
            </a:r>
            <a:r>
              <a:rPr lang="es-AR" sz="3200" i="1" dirty="0" err="1">
                <a:solidFill>
                  <a:schemeClr val="bg1"/>
                </a:solidFill>
              </a:rPr>
              <a:t>Mutt</a:t>
            </a:r>
            <a:r>
              <a:rPr lang="es-AR" sz="3200" i="1" dirty="0">
                <a:solidFill>
                  <a:schemeClr val="bg1"/>
                </a:solidFill>
              </a:rPr>
              <a:t>"</a:t>
            </a:r>
            <a:endParaRPr lang="es-AR" sz="3200" dirty="0">
              <a:solidFill>
                <a:schemeClr val="bg1"/>
              </a:solidFill>
            </a:endParaRPr>
          </a:p>
        </p:txBody>
      </p:sp>
      <p:pic>
        <p:nvPicPr>
          <p:cNvPr id="17410" name="Picture 2" descr="http://www.josepsegarra.com/blog/wp-content/uploads/2013/10/letrin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4352925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72</Words>
  <Application>Microsoft Office PowerPoint</Application>
  <PresentationFormat>Presentación en pantalla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Ready Made</vt:lpstr>
      <vt:lpstr>Presentación de PowerPoint</vt:lpstr>
      <vt:lpstr>Obras de Ready Made</vt:lpstr>
      <vt:lpstr>Marcel Duchamp</vt:lpstr>
      <vt:lpstr>La Fuente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Ready-Made</dc:title>
  <dc:creator>Propietario</dc:creator>
  <cp:lastModifiedBy>proyector</cp:lastModifiedBy>
  <cp:revision>19</cp:revision>
  <dcterms:created xsi:type="dcterms:W3CDTF">2015-06-01T21:42:44Z</dcterms:created>
  <dcterms:modified xsi:type="dcterms:W3CDTF">2015-06-02T22:14:10Z</dcterms:modified>
</cp:coreProperties>
</file>